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3" r:id="rId1"/>
  </p:sldMasterIdLst>
  <p:notesMasterIdLst>
    <p:notesMasterId r:id="rId27"/>
  </p:notesMasterIdLst>
  <p:sldIdLst>
    <p:sldId id="322" r:id="rId2"/>
    <p:sldId id="338" r:id="rId3"/>
    <p:sldId id="339" r:id="rId4"/>
    <p:sldId id="326" r:id="rId5"/>
    <p:sldId id="258" r:id="rId6"/>
    <p:sldId id="324" r:id="rId7"/>
    <p:sldId id="319" r:id="rId8"/>
    <p:sldId id="340" r:id="rId9"/>
    <p:sldId id="259" r:id="rId10"/>
    <p:sldId id="327" r:id="rId11"/>
    <p:sldId id="312" r:id="rId12"/>
    <p:sldId id="337" r:id="rId13"/>
    <p:sldId id="341" r:id="rId14"/>
    <p:sldId id="342" r:id="rId15"/>
    <p:sldId id="345" r:id="rId16"/>
    <p:sldId id="343" r:id="rId17"/>
    <p:sldId id="330" r:id="rId18"/>
    <p:sldId id="329" r:id="rId19"/>
    <p:sldId id="260" r:id="rId20"/>
    <p:sldId id="344" r:id="rId21"/>
    <p:sldId id="261" r:id="rId22"/>
    <p:sldId id="263" r:id="rId23"/>
    <p:sldId id="335" r:id="rId24"/>
    <p:sldId id="290" r:id="rId25"/>
    <p:sldId id="278" r:id="rId26"/>
  </p:sldIdLst>
  <p:sldSz cx="9144000" cy="5143500" type="screen16x9"/>
  <p:notesSz cx="6858000" cy="9144000"/>
  <p:embeddedFontLst>
    <p:embeddedFont>
      <p:font typeface="Montserrat" panose="00000500000000000000" pitchFamily="2" charset="0"/>
      <p:regular r:id="rId28"/>
      <p:bold r:id="rId29"/>
      <p:italic r:id="rId30"/>
      <p:boldItalic r:id="rId31"/>
    </p:embeddedFont>
    <p:embeddedFont>
      <p:font typeface="Montserrat ExtraBold" panose="00000900000000000000" pitchFamily="2" charset="0"/>
      <p:bold r:id="rId32"/>
      <p:italic r:id="rId33"/>
      <p:boldItalic r:id="rId34"/>
    </p:embeddedFont>
    <p:embeddedFont>
      <p:font typeface="Open Sans" panose="020B0606030504020204"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11"/>
    <a:srgbClr val="000000"/>
    <a:srgbClr val="7D7072"/>
    <a:srgbClr val="FFFFFF"/>
    <a:srgbClr val="FCF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6682A6-39D5-4BE9-B237-C4C385478132}">
  <a:tblStyle styleId="{4D6682A6-39D5-4BE9-B237-C4C3854781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9"/>
    <p:restoredTop sz="78705"/>
  </p:normalViewPr>
  <p:slideViewPr>
    <p:cSldViewPr snapToGrid="0">
      <p:cViewPr varScale="1">
        <p:scale>
          <a:sx n="92" d="100"/>
          <a:sy n="92" d="100"/>
        </p:scale>
        <p:origin x="100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patidar" userId="f1feebadb626b00e" providerId="LiveId" clId="{3310C8E9-3728-4EC9-8DF3-0730366736A8}"/>
    <pc:docChg chg="custSel modSld">
      <pc:chgData name="vishal patidar" userId="f1feebadb626b00e" providerId="LiveId" clId="{3310C8E9-3728-4EC9-8DF3-0730366736A8}" dt="2023-12-06T15:56:36.669" v="112"/>
      <pc:docMkLst>
        <pc:docMk/>
      </pc:docMkLst>
      <pc:sldChg chg="modNotesTx">
        <pc:chgData name="vishal patidar" userId="f1feebadb626b00e" providerId="LiveId" clId="{3310C8E9-3728-4EC9-8DF3-0730366736A8}" dt="2023-12-06T15:56:36.669" v="112"/>
        <pc:sldMkLst>
          <pc:docMk/>
          <pc:sldMk cId="0" sldId="261"/>
        </pc:sldMkLst>
      </pc:sldChg>
      <pc:sldChg chg="modNotesTx">
        <pc:chgData name="vishal patidar" userId="f1feebadb626b00e" providerId="LiveId" clId="{3310C8E9-3728-4EC9-8DF3-0730366736A8}" dt="2023-12-06T15:55:58.138" v="111" actId="113"/>
        <pc:sldMkLst>
          <pc:docMk/>
          <pc:sldMk cId="2249848631" sldId="335"/>
        </pc:sldMkLst>
      </pc:sldChg>
      <pc:sldChg chg="modNotesTx">
        <pc:chgData name="vishal patidar" userId="f1feebadb626b00e" providerId="LiveId" clId="{3310C8E9-3728-4EC9-8DF3-0730366736A8}" dt="2023-12-06T15:33:58.932" v="0"/>
        <pc:sldMkLst>
          <pc:docMk/>
          <pc:sldMk cId="2062798823" sldId="344"/>
        </pc:sldMkLst>
      </pc:sldChg>
    </pc:docChg>
  </pc:docChgLst>
  <pc:docChgLst>
    <pc:chgData name="vishal patidar" userId="f1feebadb626b00e" providerId="LiveId" clId="{7727D4B5-B16C-4913-A351-929177E5FDF5}"/>
    <pc:docChg chg="modSld">
      <pc:chgData name="vishal patidar" userId="f1feebadb626b00e" providerId="LiveId" clId="{7727D4B5-B16C-4913-A351-929177E5FDF5}" dt="2024-03-06T19:08:55.061" v="18" actId="20577"/>
      <pc:docMkLst>
        <pc:docMk/>
      </pc:docMkLst>
      <pc:sldChg chg="modNotesTx">
        <pc:chgData name="vishal patidar" userId="f1feebadb626b00e" providerId="LiveId" clId="{7727D4B5-B16C-4913-A351-929177E5FDF5}" dt="2024-03-06T19:08:40.929" v="15" actId="20577"/>
        <pc:sldMkLst>
          <pc:docMk/>
          <pc:sldMk cId="0" sldId="258"/>
        </pc:sldMkLst>
      </pc:sldChg>
      <pc:sldChg chg="modNotesTx">
        <pc:chgData name="vishal patidar" userId="f1feebadb626b00e" providerId="LiveId" clId="{7727D4B5-B16C-4913-A351-929177E5FDF5}" dt="2024-03-06T19:08:26.694" v="12" actId="20577"/>
        <pc:sldMkLst>
          <pc:docMk/>
          <pc:sldMk cId="0" sldId="259"/>
        </pc:sldMkLst>
      </pc:sldChg>
      <pc:sldChg chg="modNotesTx">
        <pc:chgData name="vishal patidar" userId="f1feebadb626b00e" providerId="LiveId" clId="{7727D4B5-B16C-4913-A351-929177E5FDF5}" dt="2024-03-06T19:07:38.402" v="2" actId="5793"/>
        <pc:sldMkLst>
          <pc:docMk/>
          <pc:sldMk cId="0" sldId="261"/>
        </pc:sldMkLst>
      </pc:sldChg>
      <pc:sldChg chg="modNotesTx">
        <pc:chgData name="vishal patidar" userId="f1feebadb626b00e" providerId="LiveId" clId="{7727D4B5-B16C-4913-A351-929177E5FDF5}" dt="2024-03-06T19:08:16.733" v="10" actId="20577"/>
        <pc:sldMkLst>
          <pc:docMk/>
          <pc:sldMk cId="598781760" sldId="312"/>
        </pc:sldMkLst>
      </pc:sldChg>
      <pc:sldChg chg="modNotesTx">
        <pc:chgData name="vishal patidar" userId="f1feebadb626b00e" providerId="LiveId" clId="{7727D4B5-B16C-4913-A351-929177E5FDF5}" dt="2024-03-06T19:08:32.735" v="13" actId="20577"/>
        <pc:sldMkLst>
          <pc:docMk/>
          <pc:sldMk cId="1208451121" sldId="319"/>
        </pc:sldMkLst>
      </pc:sldChg>
      <pc:sldChg chg="modNotesTx">
        <pc:chgData name="vishal patidar" userId="f1feebadb626b00e" providerId="LiveId" clId="{7727D4B5-B16C-4913-A351-929177E5FDF5}" dt="2024-03-06T19:08:55.061" v="18" actId="20577"/>
        <pc:sldMkLst>
          <pc:docMk/>
          <pc:sldMk cId="1997205050" sldId="322"/>
        </pc:sldMkLst>
      </pc:sldChg>
      <pc:sldChg chg="modNotesTx">
        <pc:chgData name="vishal patidar" userId="f1feebadb626b00e" providerId="LiveId" clId="{7727D4B5-B16C-4913-A351-929177E5FDF5}" dt="2024-03-06T19:08:36.758" v="14" actId="20577"/>
        <pc:sldMkLst>
          <pc:docMk/>
          <pc:sldMk cId="847931366" sldId="324"/>
        </pc:sldMkLst>
      </pc:sldChg>
      <pc:sldChg chg="modNotesTx">
        <pc:chgData name="vishal patidar" userId="f1feebadb626b00e" providerId="LiveId" clId="{7727D4B5-B16C-4913-A351-929177E5FDF5}" dt="2024-03-06T19:08:44.330" v="16" actId="20577"/>
        <pc:sldMkLst>
          <pc:docMk/>
          <pc:sldMk cId="3156521242" sldId="326"/>
        </pc:sldMkLst>
      </pc:sldChg>
      <pc:sldChg chg="modNotesTx">
        <pc:chgData name="vishal patidar" userId="f1feebadb626b00e" providerId="LiveId" clId="{7727D4B5-B16C-4913-A351-929177E5FDF5}" dt="2024-03-06T19:08:21.416" v="11" actId="20577"/>
        <pc:sldMkLst>
          <pc:docMk/>
          <pc:sldMk cId="3827457837" sldId="327"/>
        </pc:sldMkLst>
      </pc:sldChg>
      <pc:sldChg chg="modNotesTx">
        <pc:chgData name="vishal patidar" userId="f1feebadb626b00e" providerId="LiveId" clId="{7727D4B5-B16C-4913-A351-929177E5FDF5}" dt="2024-03-06T19:07:51.702" v="6" actId="5793"/>
        <pc:sldMkLst>
          <pc:docMk/>
          <pc:sldMk cId="1743562113" sldId="330"/>
        </pc:sldMkLst>
      </pc:sldChg>
      <pc:sldChg chg="modNotesTx">
        <pc:chgData name="vishal patidar" userId="f1feebadb626b00e" providerId="LiveId" clId="{7727D4B5-B16C-4913-A351-929177E5FDF5}" dt="2024-03-06T19:07:21.719" v="0" actId="20577"/>
        <pc:sldMkLst>
          <pc:docMk/>
          <pc:sldMk cId="2249848631" sldId="335"/>
        </pc:sldMkLst>
      </pc:sldChg>
      <pc:sldChg chg="modNotesTx">
        <pc:chgData name="vishal patidar" userId="f1feebadb626b00e" providerId="LiveId" clId="{7727D4B5-B16C-4913-A351-929177E5FDF5}" dt="2024-03-06T19:08:11.416" v="9" actId="20577"/>
        <pc:sldMkLst>
          <pc:docMk/>
          <pc:sldMk cId="784962417" sldId="337"/>
        </pc:sldMkLst>
      </pc:sldChg>
      <pc:sldChg chg="modNotesTx">
        <pc:chgData name="vishal patidar" userId="f1feebadb626b00e" providerId="LiveId" clId="{7727D4B5-B16C-4913-A351-929177E5FDF5}" dt="2024-03-06T19:08:50.394" v="17" actId="20577"/>
        <pc:sldMkLst>
          <pc:docMk/>
          <pc:sldMk cId="0" sldId="338"/>
        </pc:sldMkLst>
      </pc:sldChg>
      <pc:sldChg chg="modNotesTx">
        <pc:chgData name="vishal patidar" userId="f1feebadb626b00e" providerId="LiveId" clId="{7727D4B5-B16C-4913-A351-929177E5FDF5}" dt="2024-03-06T19:07:56.733" v="8" actId="5793"/>
        <pc:sldMkLst>
          <pc:docMk/>
          <pc:sldMk cId="3167287087" sldId="343"/>
        </pc:sldMkLst>
      </pc:sldChg>
      <pc:sldChg chg="modNotesTx">
        <pc:chgData name="vishal patidar" userId="f1feebadb626b00e" providerId="LiveId" clId="{7727D4B5-B16C-4913-A351-929177E5FDF5}" dt="2024-03-06T19:07:44.654" v="4" actId="5793"/>
        <pc:sldMkLst>
          <pc:docMk/>
          <pc:sldMk cId="2062798823" sldId="34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555CA8-2002-7A4A-B4F8-8B2CEA18914C}" type="doc">
      <dgm:prSet loTypeId="urn:microsoft.com/office/officeart/2008/layout/VerticalCurvedList" loCatId="" qsTypeId="urn:microsoft.com/office/officeart/2005/8/quickstyle/simple1" qsCatId="simple" csTypeId="urn:microsoft.com/office/officeart/2005/8/colors/colorful5" csCatId="colorful" phldr="1"/>
      <dgm:spPr/>
      <dgm:t>
        <a:bodyPr/>
        <a:lstStyle/>
        <a:p>
          <a:endParaRPr lang="en-US"/>
        </a:p>
      </dgm:t>
    </dgm:pt>
    <dgm:pt modelId="{796F19EC-F586-C743-8A3B-152AD4EA7109}">
      <dgm:prSet phldrT="[Text]"/>
      <dgm:spPr/>
      <dgm:t>
        <a:bodyPr/>
        <a:lstStyle/>
        <a:p>
          <a:pPr>
            <a:buClr>
              <a:srgbClr val="09375F"/>
            </a:buClr>
            <a:buSzPts val="1100"/>
          </a:pPr>
          <a:r>
            <a:rPr lang="en" dirty="0"/>
            <a:t>Identify Existing Data Sources</a:t>
          </a:r>
          <a:endParaRPr lang="en-US" dirty="0"/>
        </a:p>
      </dgm:t>
    </dgm:pt>
    <dgm:pt modelId="{401568CC-EF41-2748-B841-53EA5E73EFEE}" type="parTrans" cxnId="{551BBC6C-97F6-EB48-848E-2A3D11CAEB9C}">
      <dgm:prSet/>
      <dgm:spPr/>
      <dgm:t>
        <a:bodyPr/>
        <a:lstStyle/>
        <a:p>
          <a:endParaRPr lang="en-US"/>
        </a:p>
      </dgm:t>
    </dgm:pt>
    <dgm:pt modelId="{C10EDDD5-C15A-9C4B-93DE-76AEFB3E109A}" type="sibTrans" cxnId="{551BBC6C-97F6-EB48-848E-2A3D11CAEB9C}">
      <dgm:prSet/>
      <dgm:spPr/>
      <dgm:t>
        <a:bodyPr/>
        <a:lstStyle/>
        <a:p>
          <a:endParaRPr lang="en-US"/>
        </a:p>
      </dgm:t>
    </dgm:pt>
    <dgm:pt modelId="{EEADC87E-C717-AE42-B4C1-63777B4EA826}">
      <dgm:prSet phldrT="[Text]"/>
      <dgm:spPr/>
      <dgm:t>
        <a:bodyPr/>
        <a:lstStyle/>
        <a:p>
          <a:pPr>
            <a:buClr>
              <a:srgbClr val="09375F"/>
            </a:buClr>
            <a:buSzPts val="1100"/>
          </a:pPr>
          <a:r>
            <a:rPr lang="en" dirty="0"/>
            <a:t>Inventory All Data Sources.</a:t>
          </a:r>
          <a:endParaRPr lang="en-US" dirty="0"/>
        </a:p>
      </dgm:t>
    </dgm:pt>
    <dgm:pt modelId="{4DF49E9D-A603-504A-8139-C02D7094371C}" type="parTrans" cxnId="{DAE54200-DB5C-2547-B6A9-E21813D7C5A1}">
      <dgm:prSet/>
      <dgm:spPr/>
      <dgm:t>
        <a:bodyPr/>
        <a:lstStyle/>
        <a:p>
          <a:endParaRPr lang="en-US"/>
        </a:p>
      </dgm:t>
    </dgm:pt>
    <dgm:pt modelId="{A856F461-3D94-C848-B346-C775E88F58F7}" type="sibTrans" cxnId="{DAE54200-DB5C-2547-B6A9-E21813D7C5A1}">
      <dgm:prSet/>
      <dgm:spPr/>
      <dgm:t>
        <a:bodyPr/>
        <a:lstStyle/>
        <a:p>
          <a:endParaRPr lang="en-US"/>
        </a:p>
      </dgm:t>
    </dgm:pt>
    <dgm:pt modelId="{014CD47F-A030-2549-89EE-362B07F25D38}">
      <dgm:prSet phldrT="[Text]"/>
      <dgm:spPr/>
      <dgm:t>
        <a:bodyPr/>
        <a:lstStyle/>
        <a:p>
          <a:pPr>
            <a:buClr>
              <a:srgbClr val="09375F"/>
            </a:buClr>
            <a:buSzPts val="1100"/>
          </a:pPr>
          <a:r>
            <a:rPr lang="en"/>
            <a:t>Define Data Quality Standards.</a:t>
          </a:r>
          <a:endParaRPr lang="en-US" dirty="0"/>
        </a:p>
      </dgm:t>
    </dgm:pt>
    <dgm:pt modelId="{D8AE173B-0A54-BA4E-831F-ADEB9D642208}" type="parTrans" cxnId="{3B6693B7-CF4C-9F47-A9E9-A170A1A6883E}">
      <dgm:prSet/>
      <dgm:spPr/>
      <dgm:t>
        <a:bodyPr/>
        <a:lstStyle/>
        <a:p>
          <a:endParaRPr lang="en-US"/>
        </a:p>
      </dgm:t>
    </dgm:pt>
    <dgm:pt modelId="{ED5B9E70-5DA7-3946-9C4E-A6ADD3E56636}" type="sibTrans" cxnId="{3B6693B7-CF4C-9F47-A9E9-A170A1A6883E}">
      <dgm:prSet/>
      <dgm:spPr/>
      <dgm:t>
        <a:bodyPr/>
        <a:lstStyle/>
        <a:p>
          <a:endParaRPr lang="en-US"/>
        </a:p>
      </dgm:t>
    </dgm:pt>
    <dgm:pt modelId="{D9D5DD08-6F87-CF4A-B998-84E52BD4190C}">
      <dgm:prSet/>
      <dgm:spPr/>
      <dgm:t>
        <a:bodyPr/>
        <a:lstStyle/>
        <a:p>
          <a:pPr>
            <a:buClr>
              <a:srgbClr val="09375F"/>
            </a:buClr>
            <a:buSzPts val="1100"/>
          </a:pPr>
          <a:r>
            <a:rPr lang="en"/>
            <a:t>Data Warehouse ( e.g. SQL Database)</a:t>
          </a:r>
          <a:endParaRPr lang="en-US" dirty="0"/>
        </a:p>
      </dgm:t>
    </dgm:pt>
    <dgm:pt modelId="{91BD4CC0-7EBB-FF40-AC6E-3CFA68E88D9D}" type="parTrans" cxnId="{05256E2A-C253-6D48-8D01-CE5052BE23A6}">
      <dgm:prSet/>
      <dgm:spPr/>
      <dgm:t>
        <a:bodyPr/>
        <a:lstStyle/>
        <a:p>
          <a:endParaRPr lang="en-US"/>
        </a:p>
      </dgm:t>
    </dgm:pt>
    <dgm:pt modelId="{2FC6E2AC-B34D-3649-99C3-A9C4DB04A4D7}" type="sibTrans" cxnId="{05256E2A-C253-6D48-8D01-CE5052BE23A6}">
      <dgm:prSet/>
      <dgm:spPr/>
      <dgm:t>
        <a:bodyPr/>
        <a:lstStyle/>
        <a:p>
          <a:endParaRPr lang="en-US"/>
        </a:p>
      </dgm:t>
    </dgm:pt>
    <dgm:pt modelId="{F8FB0923-E7FB-ED49-9C3E-93D425788CFE}">
      <dgm:prSet/>
      <dgm:spPr/>
      <dgm:t>
        <a:bodyPr/>
        <a:lstStyle/>
        <a:p>
          <a:pPr>
            <a:buClr>
              <a:srgbClr val="09375F"/>
            </a:buClr>
            <a:buSzPts val="1100"/>
          </a:pPr>
          <a:r>
            <a:rPr lang="en"/>
            <a:t>Establish ETL Process.</a:t>
          </a:r>
          <a:endParaRPr lang="en-US" dirty="0"/>
        </a:p>
      </dgm:t>
    </dgm:pt>
    <dgm:pt modelId="{D6A36466-C885-5B4D-A91C-599747D284E6}" type="parTrans" cxnId="{052CB171-709B-FC4C-8BF9-ABC8D8CD164D}">
      <dgm:prSet/>
      <dgm:spPr/>
      <dgm:t>
        <a:bodyPr/>
        <a:lstStyle/>
        <a:p>
          <a:endParaRPr lang="en-US"/>
        </a:p>
      </dgm:t>
    </dgm:pt>
    <dgm:pt modelId="{DA53C90F-9CB8-784D-BC3B-3B239C20D363}" type="sibTrans" cxnId="{052CB171-709B-FC4C-8BF9-ABC8D8CD164D}">
      <dgm:prSet/>
      <dgm:spPr/>
      <dgm:t>
        <a:bodyPr/>
        <a:lstStyle/>
        <a:p>
          <a:endParaRPr lang="en-US"/>
        </a:p>
      </dgm:t>
    </dgm:pt>
    <dgm:pt modelId="{316C6BC8-436E-AE46-91CF-FC126DBC9438}">
      <dgm:prSet/>
      <dgm:spPr/>
      <dgm:t>
        <a:bodyPr/>
        <a:lstStyle/>
        <a:p>
          <a:pPr>
            <a:buClr>
              <a:srgbClr val="09375F"/>
            </a:buClr>
            <a:buSzPts val="1100"/>
          </a:pPr>
          <a:r>
            <a:rPr lang="en" dirty="0"/>
            <a:t>Data Analytics and Visualization  (Like our Tableau Dashboards!) </a:t>
          </a:r>
          <a:endParaRPr lang="en-US" dirty="0"/>
        </a:p>
      </dgm:t>
    </dgm:pt>
    <dgm:pt modelId="{C1E14B8A-7011-654B-B3DA-851FA6A13B0C}" type="parTrans" cxnId="{CC7B3D8E-56D5-134D-9ACC-F3A6A3435FAB}">
      <dgm:prSet/>
      <dgm:spPr/>
      <dgm:t>
        <a:bodyPr/>
        <a:lstStyle/>
        <a:p>
          <a:endParaRPr lang="en-US"/>
        </a:p>
      </dgm:t>
    </dgm:pt>
    <dgm:pt modelId="{0FBE52F4-6802-C34B-BC30-16D4A9B37644}" type="sibTrans" cxnId="{CC7B3D8E-56D5-134D-9ACC-F3A6A3435FAB}">
      <dgm:prSet/>
      <dgm:spPr/>
      <dgm:t>
        <a:bodyPr/>
        <a:lstStyle/>
        <a:p>
          <a:endParaRPr lang="en-US"/>
        </a:p>
      </dgm:t>
    </dgm:pt>
    <dgm:pt modelId="{2243E826-F021-6940-BFD8-B432CB125F0F}">
      <dgm:prSet/>
      <dgm:spPr/>
      <dgm:t>
        <a:bodyPr/>
        <a:lstStyle/>
        <a:p>
          <a:endParaRPr lang="en-US" dirty="0"/>
        </a:p>
      </dgm:t>
    </dgm:pt>
    <dgm:pt modelId="{7536D4E6-764F-1148-A6DD-6115EE264B07}" type="parTrans" cxnId="{D2D1643B-9761-E34C-8BF9-C278B5066631}">
      <dgm:prSet/>
      <dgm:spPr/>
      <dgm:t>
        <a:bodyPr/>
        <a:lstStyle/>
        <a:p>
          <a:endParaRPr lang="en-US"/>
        </a:p>
      </dgm:t>
    </dgm:pt>
    <dgm:pt modelId="{98265605-E335-E848-BF3A-761B7CB66A96}" type="sibTrans" cxnId="{D2D1643B-9761-E34C-8BF9-C278B5066631}">
      <dgm:prSet/>
      <dgm:spPr/>
      <dgm:t>
        <a:bodyPr/>
        <a:lstStyle/>
        <a:p>
          <a:endParaRPr lang="en-US"/>
        </a:p>
      </dgm:t>
    </dgm:pt>
    <dgm:pt modelId="{24574073-EC68-AD43-8049-A3F4F30193BE}">
      <dgm:prSet/>
      <dgm:spPr/>
      <dgm:t>
        <a:bodyPr/>
        <a:lstStyle/>
        <a:p>
          <a:r>
            <a:rPr lang="en" dirty="0"/>
            <a:t>Decision Making</a:t>
          </a:r>
        </a:p>
      </dgm:t>
    </dgm:pt>
    <dgm:pt modelId="{BD7E9499-2D69-BB44-A527-3C87CB0FCE21}" type="parTrans" cxnId="{5A7DE678-77CD-3647-9754-3D1DBABBFFFC}">
      <dgm:prSet/>
      <dgm:spPr/>
      <dgm:t>
        <a:bodyPr/>
        <a:lstStyle/>
        <a:p>
          <a:endParaRPr lang="en-US"/>
        </a:p>
      </dgm:t>
    </dgm:pt>
    <dgm:pt modelId="{45EA0D5A-2D1C-9445-BF1B-E0D27E4678F9}" type="sibTrans" cxnId="{5A7DE678-77CD-3647-9754-3D1DBABBFFFC}">
      <dgm:prSet/>
      <dgm:spPr/>
      <dgm:t>
        <a:bodyPr/>
        <a:lstStyle/>
        <a:p>
          <a:endParaRPr lang="en-US"/>
        </a:p>
      </dgm:t>
    </dgm:pt>
    <dgm:pt modelId="{75F1E8BA-8A56-A243-A19F-238B32520549}" type="pres">
      <dgm:prSet presAssocID="{28555CA8-2002-7A4A-B4F8-8B2CEA18914C}" presName="Name0" presStyleCnt="0">
        <dgm:presLayoutVars>
          <dgm:chMax val="7"/>
          <dgm:chPref val="7"/>
          <dgm:dir/>
        </dgm:presLayoutVars>
      </dgm:prSet>
      <dgm:spPr/>
    </dgm:pt>
    <dgm:pt modelId="{1EAA59D2-5E75-B84D-B854-FFE7FF650566}" type="pres">
      <dgm:prSet presAssocID="{28555CA8-2002-7A4A-B4F8-8B2CEA18914C}" presName="Name1" presStyleCnt="0"/>
      <dgm:spPr/>
    </dgm:pt>
    <dgm:pt modelId="{691A6C47-9BA1-F247-865C-653C0E5598E1}" type="pres">
      <dgm:prSet presAssocID="{28555CA8-2002-7A4A-B4F8-8B2CEA18914C}" presName="cycle" presStyleCnt="0"/>
      <dgm:spPr/>
    </dgm:pt>
    <dgm:pt modelId="{71749966-42CF-4A48-B4E7-095D7DD92498}" type="pres">
      <dgm:prSet presAssocID="{28555CA8-2002-7A4A-B4F8-8B2CEA18914C}" presName="srcNode" presStyleLbl="node1" presStyleIdx="0" presStyleCnt="7"/>
      <dgm:spPr/>
    </dgm:pt>
    <dgm:pt modelId="{CBE26F7E-D8D3-D040-99DF-3C92823314D9}" type="pres">
      <dgm:prSet presAssocID="{28555CA8-2002-7A4A-B4F8-8B2CEA18914C}" presName="conn" presStyleLbl="parChTrans1D2" presStyleIdx="0" presStyleCnt="1"/>
      <dgm:spPr/>
    </dgm:pt>
    <dgm:pt modelId="{7A79A3F7-1F02-F643-A65D-3CCF19CC7C8A}" type="pres">
      <dgm:prSet presAssocID="{28555CA8-2002-7A4A-B4F8-8B2CEA18914C}" presName="extraNode" presStyleLbl="node1" presStyleIdx="0" presStyleCnt="7"/>
      <dgm:spPr/>
    </dgm:pt>
    <dgm:pt modelId="{55572AF0-1DAC-AB4F-BA14-F6FEE0FC545F}" type="pres">
      <dgm:prSet presAssocID="{28555CA8-2002-7A4A-B4F8-8B2CEA18914C}" presName="dstNode" presStyleLbl="node1" presStyleIdx="0" presStyleCnt="7"/>
      <dgm:spPr/>
    </dgm:pt>
    <dgm:pt modelId="{9ACD5D01-5C2D-1643-9957-A27065F9E6AA}" type="pres">
      <dgm:prSet presAssocID="{796F19EC-F586-C743-8A3B-152AD4EA7109}" presName="text_1" presStyleLbl="node1" presStyleIdx="0" presStyleCnt="7">
        <dgm:presLayoutVars>
          <dgm:bulletEnabled val="1"/>
        </dgm:presLayoutVars>
      </dgm:prSet>
      <dgm:spPr/>
    </dgm:pt>
    <dgm:pt modelId="{E65CEA7C-F71D-BE4E-A583-6CF7580D9C6A}" type="pres">
      <dgm:prSet presAssocID="{796F19EC-F586-C743-8A3B-152AD4EA7109}" presName="accent_1" presStyleCnt="0"/>
      <dgm:spPr/>
    </dgm:pt>
    <dgm:pt modelId="{4A0049C4-17B7-4D4A-BC97-B9682ABFEAB3}" type="pres">
      <dgm:prSet presAssocID="{796F19EC-F586-C743-8A3B-152AD4EA7109}" presName="accentRepeatNode" presStyleLbl="solidFgAcc1" presStyleIdx="0" presStyleCnt="7"/>
      <dgm:spPr/>
    </dgm:pt>
    <dgm:pt modelId="{D3FF828B-1204-2546-93B9-63F7A1FC6325}" type="pres">
      <dgm:prSet presAssocID="{EEADC87E-C717-AE42-B4C1-63777B4EA826}" presName="text_2" presStyleLbl="node1" presStyleIdx="1" presStyleCnt="7">
        <dgm:presLayoutVars>
          <dgm:bulletEnabled val="1"/>
        </dgm:presLayoutVars>
      </dgm:prSet>
      <dgm:spPr/>
    </dgm:pt>
    <dgm:pt modelId="{239C4E40-C497-E649-AA40-1F46DC1EB280}" type="pres">
      <dgm:prSet presAssocID="{EEADC87E-C717-AE42-B4C1-63777B4EA826}" presName="accent_2" presStyleCnt="0"/>
      <dgm:spPr/>
    </dgm:pt>
    <dgm:pt modelId="{0DB36241-6394-2447-8A50-9DE775BA4F4C}" type="pres">
      <dgm:prSet presAssocID="{EEADC87E-C717-AE42-B4C1-63777B4EA826}" presName="accentRepeatNode" presStyleLbl="solidFgAcc1" presStyleIdx="1" presStyleCnt="7"/>
      <dgm:spPr/>
    </dgm:pt>
    <dgm:pt modelId="{0FAD4EF5-05C7-4547-B5A3-C25A4F076C20}" type="pres">
      <dgm:prSet presAssocID="{014CD47F-A030-2549-89EE-362B07F25D38}" presName="text_3" presStyleLbl="node1" presStyleIdx="2" presStyleCnt="7">
        <dgm:presLayoutVars>
          <dgm:bulletEnabled val="1"/>
        </dgm:presLayoutVars>
      </dgm:prSet>
      <dgm:spPr/>
    </dgm:pt>
    <dgm:pt modelId="{406119A0-E3D6-504D-805E-086B590BE99A}" type="pres">
      <dgm:prSet presAssocID="{014CD47F-A030-2549-89EE-362B07F25D38}" presName="accent_3" presStyleCnt="0"/>
      <dgm:spPr/>
    </dgm:pt>
    <dgm:pt modelId="{73B6E6FF-7B88-DE45-8AFC-40698E93BBF8}" type="pres">
      <dgm:prSet presAssocID="{014CD47F-A030-2549-89EE-362B07F25D38}" presName="accentRepeatNode" presStyleLbl="solidFgAcc1" presStyleIdx="2" presStyleCnt="7"/>
      <dgm:spPr/>
    </dgm:pt>
    <dgm:pt modelId="{E8B50D22-B4B1-8243-95BE-56C4622BE830}" type="pres">
      <dgm:prSet presAssocID="{D9D5DD08-6F87-CF4A-B998-84E52BD4190C}" presName="text_4" presStyleLbl="node1" presStyleIdx="3" presStyleCnt="7">
        <dgm:presLayoutVars>
          <dgm:bulletEnabled val="1"/>
        </dgm:presLayoutVars>
      </dgm:prSet>
      <dgm:spPr/>
    </dgm:pt>
    <dgm:pt modelId="{D25F7529-A9B3-1A4E-A94E-1638B0D03CF0}" type="pres">
      <dgm:prSet presAssocID="{D9D5DD08-6F87-CF4A-B998-84E52BD4190C}" presName="accent_4" presStyleCnt="0"/>
      <dgm:spPr/>
    </dgm:pt>
    <dgm:pt modelId="{9D47BF85-8107-7743-A8EB-A8BDDBDB2213}" type="pres">
      <dgm:prSet presAssocID="{D9D5DD08-6F87-CF4A-B998-84E52BD4190C}" presName="accentRepeatNode" presStyleLbl="solidFgAcc1" presStyleIdx="3" presStyleCnt="7"/>
      <dgm:spPr/>
    </dgm:pt>
    <dgm:pt modelId="{6EF9DDFD-261A-4A4D-A60E-F2FD19F02950}" type="pres">
      <dgm:prSet presAssocID="{F8FB0923-E7FB-ED49-9C3E-93D425788CFE}" presName="text_5" presStyleLbl="node1" presStyleIdx="4" presStyleCnt="7">
        <dgm:presLayoutVars>
          <dgm:bulletEnabled val="1"/>
        </dgm:presLayoutVars>
      </dgm:prSet>
      <dgm:spPr/>
    </dgm:pt>
    <dgm:pt modelId="{1C9AE82E-BB6A-1449-9626-FAFC2D2F22F9}" type="pres">
      <dgm:prSet presAssocID="{F8FB0923-E7FB-ED49-9C3E-93D425788CFE}" presName="accent_5" presStyleCnt="0"/>
      <dgm:spPr/>
    </dgm:pt>
    <dgm:pt modelId="{A8C6DE60-112B-7648-9A2A-3F8FC5DEE01D}" type="pres">
      <dgm:prSet presAssocID="{F8FB0923-E7FB-ED49-9C3E-93D425788CFE}" presName="accentRepeatNode" presStyleLbl="solidFgAcc1" presStyleIdx="4" presStyleCnt="7"/>
      <dgm:spPr/>
    </dgm:pt>
    <dgm:pt modelId="{DA948F7E-DC26-584A-8CD3-7AE49A32E8F7}" type="pres">
      <dgm:prSet presAssocID="{316C6BC8-436E-AE46-91CF-FC126DBC9438}" presName="text_6" presStyleLbl="node1" presStyleIdx="5" presStyleCnt="7">
        <dgm:presLayoutVars>
          <dgm:bulletEnabled val="1"/>
        </dgm:presLayoutVars>
      </dgm:prSet>
      <dgm:spPr/>
    </dgm:pt>
    <dgm:pt modelId="{2E4561DD-4FAB-9F4D-AC54-FECE0152BEE1}" type="pres">
      <dgm:prSet presAssocID="{316C6BC8-436E-AE46-91CF-FC126DBC9438}" presName="accent_6" presStyleCnt="0"/>
      <dgm:spPr/>
    </dgm:pt>
    <dgm:pt modelId="{6F051A3E-C818-7047-872D-C6B5B68ECDD2}" type="pres">
      <dgm:prSet presAssocID="{316C6BC8-436E-AE46-91CF-FC126DBC9438}" presName="accentRepeatNode" presStyleLbl="solidFgAcc1" presStyleIdx="5" presStyleCnt="7"/>
      <dgm:spPr/>
    </dgm:pt>
    <dgm:pt modelId="{B8874D95-4E01-8346-875E-3AAB9CCC15E4}" type="pres">
      <dgm:prSet presAssocID="{24574073-EC68-AD43-8049-A3F4F30193BE}" presName="text_7" presStyleLbl="node1" presStyleIdx="6" presStyleCnt="7">
        <dgm:presLayoutVars>
          <dgm:bulletEnabled val="1"/>
        </dgm:presLayoutVars>
      </dgm:prSet>
      <dgm:spPr/>
    </dgm:pt>
    <dgm:pt modelId="{28BF1205-6115-5248-B806-2045077B5C3D}" type="pres">
      <dgm:prSet presAssocID="{24574073-EC68-AD43-8049-A3F4F30193BE}" presName="accent_7" presStyleCnt="0"/>
      <dgm:spPr/>
    </dgm:pt>
    <dgm:pt modelId="{874CB4DF-4609-164D-9941-334612F5D897}" type="pres">
      <dgm:prSet presAssocID="{24574073-EC68-AD43-8049-A3F4F30193BE}" presName="accentRepeatNode" presStyleLbl="solidFgAcc1" presStyleIdx="6" presStyleCnt="7"/>
      <dgm:spPr/>
    </dgm:pt>
  </dgm:ptLst>
  <dgm:cxnLst>
    <dgm:cxn modelId="{DAE54200-DB5C-2547-B6A9-E21813D7C5A1}" srcId="{28555CA8-2002-7A4A-B4F8-8B2CEA18914C}" destId="{EEADC87E-C717-AE42-B4C1-63777B4EA826}" srcOrd="1" destOrd="0" parTransId="{4DF49E9D-A603-504A-8139-C02D7094371C}" sibTransId="{A856F461-3D94-C848-B346-C775E88F58F7}"/>
    <dgm:cxn modelId="{05256E2A-C253-6D48-8D01-CE5052BE23A6}" srcId="{28555CA8-2002-7A4A-B4F8-8B2CEA18914C}" destId="{D9D5DD08-6F87-CF4A-B998-84E52BD4190C}" srcOrd="3" destOrd="0" parTransId="{91BD4CC0-7EBB-FF40-AC6E-3CFA68E88D9D}" sibTransId="{2FC6E2AC-B34D-3649-99C3-A9C4DB04A4D7}"/>
    <dgm:cxn modelId="{6DC72B36-6014-7A43-8331-95B218E54EDD}" type="presOf" srcId="{EEADC87E-C717-AE42-B4C1-63777B4EA826}" destId="{D3FF828B-1204-2546-93B9-63F7A1FC6325}" srcOrd="0" destOrd="0" presId="urn:microsoft.com/office/officeart/2008/layout/VerticalCurvedList"/>
    <dgm:cxn modelId="{A3F58237-F36D-7B48-8156-0DC6CECBF357}" type="presOf" srcId="{28555CA8-2002-7A4A-B4F8-8B2CEA18914C}" destId="{75F1E8BA-8A56-A243-A19F-238B32520549}" srcOrd="0" destOrd="0" presId="urn:microsoft.com/office/officeart/2008/layout/VerticalCurvedList"/>
    <dgm:cxn modelId="{D2D1643B-9761-E34C-8BF9-C278B5066631}" srcId="{28555CA8-2002-7A4A-B4F8-8B2CEA18914C}" destId="{2243E826-F021-6940-BFD8-B432CB125F0F}" srcOrd="7" destOrd="0" parTransId="{7536D4E6-764F-1148-A6DD-6115EE264B07}" sibTransId="{98265605-E335-E848-BF3A-761B7CB66A96}"/>
    <dgm:cxn modelId="{E40A2064-1ECF-FD4B-ACB4-2056029315FA}" type="presOf" srcId="{796F19EC-F586-C743-8A3B-152AD4EA7109}" destId="{9ACD5D01-5C2D-1643-9957-A27065F9E6AA}" srcOrd="0" destOrd="0" presId="urn:microsoft.com/office/officeart/2008/layout/VerticalCurvedList"/>
    <dgm:cxn modelId="{3C525B64-6E65-DC47-A6F2-F4EFC3512E1C}" type="presOf" srcId="{C10EDDD5-C15A-9C4B-93DE-76AEFB3E109A}" destId="{CBE26F7E-D8D3-D040-99DF-3C92823314D9}" srcOrd="0" destOrd="0" presId="urn:microsoft.com/office/officeart/2008/layout/VerticalCurvedList"/>
    <dgm:cxn modelId="{551BBC6C-97F6-EB48-848E-2A3D11CAEB9C}" srcId="{28555CA8-2002-7A4A-B4F8-8B2CEA18914C}" destId="{796F19EC-F586-C743-8A3B-152AD4EA7109}" srcOrd="0" destOrd="0" parTransId="{401568CC-EF41-2748-B841-53EA5E73EFEE}" sibTransId="{C10EDDD5-C15A-9C4B-93DE-76AEFB3E109A}"/>
    <dgm:cxn modelId="{052CB171-709B-FC4C-8BF9-ABC8D8CD164D}" srcId="{28555CA8-2002-7A4A-B4F8-8B2CEA18914C}" destId="{F8FB0923-E7FB-ED49-9C3E-93D425788CFE}" srcOrd="4" destOrd="0" parTransId="{D6A36466-C885-5B4D-A91C-599747D284E6}" sibTransId="{DA53C90F-9CB8-784D-BC3B-3B239C20D363}"/>
    <dgm:cxn modelId="{51CE3155-3977-7F42-95D0-B0EADF28985D}" type="presOf" srcId="{D9D5DD08-6F87-CF4A-B998-84E52BD4190C}" destId="{E8B50D22-B4B1-8243-95BE-56C4622BE830}" srcOrd="0" destOrd="0" presId="urn:microsoft.com/office/officeart/2008/layout/VerticalCurvedList"/>
    <dgm:cxn modelId="{5A7DE678-77CD-3647-9754-3D1DBABBFFFC}" srcId="{28555CA8-2002-7A4A-B4F8-8B2CEA18914C}" destId="{24574073-EC68-AD43-8049-A3F4F30193BE}" srcOrd="6" destOrd="0" parTransId="{BD7E9499-2D69-BB44-A527-3C87CB0FCE21}" sibTransId="{45EA0D5A-2D1C-9445-BF1B-E0D27E4678F9}"/>
    <dgm:cxn modelId="{CC7B3D8E-56D5-134D-9ACC-F3A6A3435FAB}" srcId="{28555CA8-2002-7A4A-B4F8-8B2CEA18914C}" destId="{316C6BC8-436E-AE46-91CF-FC126DBC9438}" srcOrd="5" destOrd="0" parTransId="{C1E14B8A-7011-654B-B3DA-851FA6A13B0C}" sibTransId="{0FBE52F4-6802-C34B-BC30-16D4A9B37644}"/>
    <dgm:cxn modelId="{FC2108AD-EF06-2F47-96CD-3CE9796B92AC}" type="presOf" srcId="{316C6BC8-436E-AE46-91CF-FC126DBC9438}" destId="{DA948F7E-DC26-584A-8CD3-7AE49A32E8F7}" srcOrd="0" destOrd="0" presId="urn:microsoft.com/office/officeart/2008/layout/VerticalCurvedList"/>
    <dgm:cxn modelId="{3B6693B7-CF4C-9F47-A9E9-A170A1A6883E}" srcId="{28555CA8-2002-7A4A-B4F8-8B2CEA18914C}" destId="{014CD47F-A030-2549-89EE-362B07F25D38}" srcOrd="2" destOrd="0" parTransId="{D8AE173B-0A54-BA4E-831F-ADEB9D642208}" sibTransId="{ED5B9E70-5DA7-3946-9C4E-A6ADD3E56636}"/>
    <dgm:cxn modelId="{8FE4D2D9-4F91-A643-859A-9D199D254A9A}" type="presOf" srcId="{24574073-EC68-AD43-8049-A3F4F30193BE}" destId="{B8874D95-4E01-8346-875E-3AAB9CCC15E4}" srcOrd="0" destOrd="0" presId="urn:microsoft.com/office/officeart/2008/layout/VerticalCurvedList"/>
    <dgm:cxn modelId="{74EDD8EF-F3AD-6645-9E6B-BB73B49FBE53}" type="presOf" srcId="{F8FB0923-E7FB-ED49-9C3E-93D425788CFE}" destId="{6EF9DDFD-261A-4A4D-A60E-F2FD19F02950}" srcOrd="0" destOrd="0" presId="urn:microsoft.com/office/officeart/2008/layout/VerticalCurvedList"/>
    <dgm:cxn modelId="{7B8423F8-1E8F-4A47-8DAB-4790313149DB}" type="presOf" srcId="{014CD47F-A030-2549-89EE-362B07F25D38}" destId="{0FAD4EF5-05C7-4547-B5A3-C25A4F076C20}" srcOrd="0" destOrd="0" presId="urn:microsoft.com/office/officeart/2008/layout/VerticalCurvedList"/>
    <dgm:cxn modelId="{25A950EC-B321-764B-8D33-8967B3D5A3E3}" type="presParOf" srcId="{75F1E8BA-8A56-A243-A19F-238B32520549}" destId="{1EAA59D2-5E75-B84D-B854-FFE7FF650566}" srcOrd="0" destOrd="0" presId="urn:microsoft.com/office/officeart/2008/layout/VerticalCurvedList"/>
    <dgm:cxn modelId="{743DC916-4395-7E49-8DBE-7E564BD37DE9}" type="presParOf" srcId="{1EAA59D2-5E75-B84D-B854-FFE7FF650566}" destId="{691A6C47-9BA1-F247-865C-653C0E5598E1}" srcOrd="0" destOrd="0" presId="urn:microsoft.com/office/officeart/2008/layout/VerticalCurvedList"/>
    <dgm:cxn modelId="{D5581782-6653-4240-9658-FAE058F43533}" type="presParOf" srcId="{691A6C47-9BA1-F247-865C-653C0E5598E1}" destId="{71749966-42CF-4A48-B4E7-095D7DD92498}" srcOrd="0" destOrd="0" presId="urn:microsoft.com/office/officeart/2008/layout/VerticalCurvedList"/>
    <dgm:cxn modelId="{04D0A1FF-569D-2649-B0AE-F93D66649D13}" type="presParOf" srcId="{691A6C47-9BA1-F247-865C-653C0E5598E1}" destId="{CBE26F7E-D8D3-D040-99DF-3C92823314D9}" srcOrd="1" destOrd="0" presId="urn:microsoft.com/office/officeart/2008/layout/VerticalCurvedList"/>
    <dgm:cxn modelId="{7E06CCF0-B563-2843-B409-6001BE11F5BE}" type="presParOf" srcId="{691A6C47-9BA1-F247-865C-653C0E5598E1}" destId="{7A79A3F7-1F02-F643-A65D-3CCF19CC7C8A}" srcOrd="2" destOrd="0" presId="urn:microsoft.com/office/officeart/2008/layout/VerticalCurvedList"/>
    <dgm:cxn modelId="{AB930FC9-F546-9840-B7F6-8F3512D42CEB}" type="presParOf" srcId="{691A6C47-9BA1-F247-865C-653C0E5598E1}" destId="{55572AF0-1DAC-AB4F-BA14-F6FEE0FC545F}" srcOrd="3" destOrd="0" presId="urn:microsoft.com/office/officeart/2008/layout/VerticalCurvedList"/>
    <dgm:cxn modelId="{96E4AFE5-62D4-B64E-85C5-3DBA1A3F2B2F}" type="presParOf" srcId="{1EAA59D2-5E75-B84D-B854-FFE7FF650566}" destId="{9ACD5D01-5C2D-1643-9957-A27065F9E6AA}" srcOrd="1" destOrd="0" presId="urn:microsoft.com/office/officeart/2008/layout/VerticalCurvedList"/>
    <dgm:cxn modelId="{177A97A9-9FBA-F543-A57B-F6B1D9B6986D}" type="presParOf" srcId="{1EAA59D2-5E75-B84D-B854-FFE7FF650566}" destId="{E65CEA7C-F71D-BE4E-A583-6CF7580D9C6A}" srcOrd="2" destOrd="0" presId="urn:microsoft.com/office/officeart/2008/layout/VerticalCurvedList"/>
    <dgm:cxn modelId="{974043C1-82E1-2A42-B881-1CB8984B71C3}" type="presParOf" srcId="{E65CEA7C-F71D-BE4E-A583-6CF7580D9C6A}" destId="{4A0049C4-17B7-4D4A-BC97-B9682ABFEAB3}" srcOrd="0" destOrd="0" presId="urn:microsoft.com/office/officeart/2008/layout/VerticalCurvedList"/>
    <dgm:cxn modelId="{B8079204-107C-774D-BE6C-DBDE6C257359}" type="presParOf" srcId="{1EAA59D2-5E75-B84D-B854-FFE7FF650566}" destId="{D3FF828B-1204-2546-93B9-63F7A1FC6325}" srcOrd="3" destOrd="0" presId="urn:microsoft.com/office/officeart/2008/layout/VerticalCurvedList"/>
    <dgm:cxn modelId="{B513C03F-5D36-F748-86D3-8E8A247FD65B}" type="presParOf" srcId="{1EAA59D2-5E75-B84D-B854-FFE7FF650566}" destId="{239C4E40-C497-E649-AA40-1F46DC1EB280}" srcOrd="4" destOrd="0" presId="urn:microsoft.com/office/officeart/2008/layout/VerticalCurvedList"/>
    <dgm:cxn modelId="{2110A8F1-B29B-5B49-B6EF-E36681A99EA1}" type="presParOf" srcId="{239C4E40-C497-E649-AA40-1F46DC1EB280}" destId="{0DB36241-6394-2447-8A50-9DE775BA4F4C}" srcOrd="0" destOrd="0" presId="urn:microsoft.com/office/officeart/2008/layout/VerticalCurvedList"/>
    <dgm:cxn modelId="{B4A336CC-C85B-0E49-9DF0-9AA341BF447E}" type="presParOf" srcId="{1EAA59D2-5E75-B84D-B854-FFE7FF650566}" destId="{0FAD4EF5-05C7-4547-B5A3-C25A4F076C20}" srcOrd="5" destOrd="0" presId="urn:microsoft.com/office/officeart/2008/layout/VerticalCurvedList"/>
    <dgm:cxn modelId="{66BEAF64-348E-8C49-9105-CECEB703F1A4}" type="presParOf" srcId="{1EAA59D2-5E75-B84D-B854-FFE7FF650566}" destId="{406119A0-E3D6-504D-805E-086B590BE99A}" srcOrd="6" destOrd="0" presId="urn:microsoft.com/office/officeart/2008/layout/VerticalCurvedList"/>
    <dgm:cxn modelId="{474659A6-9D08-AF48-BF1F-CFF0BDEFFA0D}" type="presParOf" srcId="{406119A0-E3D6-504D-805E-086B590BE99A}" destId="{73B6E6FF-7B88-DE45-8AFC-40698E93BBF8}" srcOrd="0" destOrd="0" presId="urn:microsoft.com/office/officeart/2008/layout/VerticalCurvedList"/>
    <dgm:cxn modelId="{2680099A-54F6-4342-9ABB-BB4748B4B231}" type="presParOf" srcId="{1EAA59D2-5E75-B84D-B854-FFE7FF650566}" destId="{E8B50D22-B4B1-8243-95BE-56C4622BE830}" srcOrd="7" destOrd="0" presId="urn:microsoft.com/office/officeart/2008/layout/VerticalCurvedList"/>
    <dgm:cxn modelId="{AFFDD14A-1CA4-644A-A102-F0A162102744}" type="presParOf" srcId="{1EAA59D2-5E75-B84D-B854-FFE7FF650566}" destId="{D25F7529-A9B3-1A4E-A94E-1638B0D03CF0}" srcOrd="8" destOrd="0" presId="urn:microsoft.com/office/officeart/2008/layout/VerticalCurvedList"/>
    <dgm:cxn modelId="{930A01E0-5258-9740-8826-367E003D960F}" type="presParOf" srcId="{D25F7529-A9B3-1A4E-A94E-1638B0D03CF0}" destId="{9D47BF85-8107-7743-A8EB-A8BDDBDB2213}" srcOrd="0" destOrd="0" presId="urn:microsoft.com/office/officeart/2008/layout/VerticalCurvedList"/>
    <dgm:cxn modelId="{4140D5B6-142C-8241-BB72-960ED5F7CF32}" type="presParOf" srcId="{1EAA59D2-5E75-B84D-B854-FFE7FF650566}" destId="{6EF9DDFD-261A-4A4D-A60E-F2FD19F02950}" srcOrd="9" destOrd="0" presId="urn:microsoft.com/office/officeart/2008/layout/VerticalCurvedList"/>
    <dgm:cxn modelId="{6116201A-3A57-CA4B-9B0F-079A50989E16}" type="presParOf" srcId="{1EAA59D2-5E75-B84D-B854-FFE7FF650566}" destId="{1C9AE82E-BB6A-1449-9626-FAFC2D2F22F9}" srcOrd="10" destOrd="0" presId="urn:microsoft.com/office/officeart/2008/layout/VerticalCurvedList"/>
    <dgm:cxn modelId="{87C45460-FC02-F94A-B1E8-A84E76E1CAF9}" type="presParOf" srcId="{1C9AE82E-BB6A-1449-9626-FAFC2D2F22F9}" destId="{A8C6DE60-112B-7648-9A2A-3F8FC5DEE01D}" srcOrd="0" destOrd="0" presId="urn:microsoft.com/office/officeart/2008/layout/VerticalCurvedList"/>
    <dgm:cxn modelId="{7C410020-B96F-ED41-9D5C-CBE1C895B411}" type="presParOf" srcId="{1EAA59D2-5E75-B84D-B854-FFE7FF650566}" destId="{DA948F7E-DC26-584A-8CD3-7AE49A32E8F7}" srcOrd="11" destOrd="0" presId="urn:microsoft.com/office/officeart/2008/layout/VerticalCurvedList"/>
    <dgm:cxn modelId="{CEC03750-2BEB-6642-86FE-D08D5D10F36B}" type="presParOf" srcId="{1EAA59D2-5E75-B84D-B854-FFE7FF650566}" destId="{2E4561DD-4FAB-9F4D-AC54-FECE0152BEE1}" srcOrd="12" destOrd="0" presId="urn:microsoft.com/office/officeart/2008/layout/VerticalCurvedList"/>
    <dgm:cxn modelId="{48FBB283-7B15-8741-97ED-0405A5234A25}" type="presParOf" srcId="{2E4561DD-4FAB-9F4D-AC54-FECE0152BEE1}" destId="{6F051A3E-C818-7047-872D-C6B5B68ECDD2}" srcOrd="0" destOrd="0" presId="urn:microsoft.com/office/officeart/2008/layout/VerticalCurvedList"/>
    <dgm:cxn modelId="{6D3D8124-120B-314F-AF57-6E76C0B95519}" type="presParOf" srcId="{1EAA59D2-5E75-B84D-B854-FFE7FF650566}" destId="{B8874D95-4E01-8346-875E-3AAB9CCC15E4}" srcOrd="13" destOrd="0" presId="urn:microsoft.com/office/officeart/2008/layout/VerticalCurvedList"/>
    <dgm:cxn modelId="{86A86C9D-E8A5-DC4E-94CD-5657AF0E9E37}" type="presParOf" srcId="{1EAA59D2-5E75-B84D-B854-FFE7FF650566}" destId="{28BF1205-6115-5248-B806-2045077B5C3D}" srcOrd="14" destOrd="0" presId="urn:microsoft.com/office/officeart/2008/layout/VerticalCurvedList"/>
    <dgm:cxn modelId="{1005BEAA-24A6-7E41-ABE3-234CA7AEA3C9}" type="presParOf" srcId="{28BF1205-6115-5248-B806-2045077B5C3D}" destId="{874CB4DF-4609-164D-9941-334612F5D89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26F7E-D8D3-D040-99DF-3C92823314D9}">
      <dsp:nvSpPr>
        <dsp:cNvPr id="0" name=""/>
        <dsp:cNvSpPr/>
      </dsp:nvSpPr>
      <dsp:spPr>
        <a:xfrm>
          <a:off x="-4521714" y="-693485"/>
          <a:ext cx="5387470" cy="5387470"/>
        </a:xfrm>
        <a:prstGeom prst="blockArc">
          <a:avLst>
            <a:gd name="adj1" fmla="val 18900000"/>
            <a:gd name="adj2" fmla="val 2700000"/>
            <a:gd name="adj3" fmla="val 401"/>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CD5D01-5C2D-1643-9957-A27065F9E6AA}">
      <dsp:nvSpPr>
        <dsp:cNvPr id="0" name=""/>
        <dsp:cNvSpPr/>
      </dsp:nvSpPr>
      <dsp:spPr>
        <a:xfrm>
          <a:off x="280635" y="181862"/>
          <a:ext cx="6402731" cy="3635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580" tIns="38100" rIns="38100" bIns="38100" numCol="1" spcCol="1270" anchor="ctr" anchorCtr="0">
          <a:noAutofit/>
        </a:bodyPr>
        <a:lstStyle/>
        <a:p>
          <a:pPr marL="0" lvl="0" indent="0" algn="l" defTabSz="666750">
            <a:lnSpc>
              <a:spcPct val="90000"/>
            </a:lnSpc>
            <a:spcBef>
              <a:spcPct val="0"/>
            </a:spcBef>
            <a:spcAft>
              <a:spcPct val="35000"/>
            </a:spcAft>
            <a:buClr>
              <a:srgbClr val="09375F"/>
            </a:buClr>
            <a:buSzPts val="1100"/>
            <a:buNone/>
          </a:pPr>
          <a:r>
            <a:rPr lang="en" sz="1500" kern="1200" dirty="0"/>
            <a:t>Identify Existing Data Sources</a:t>
          </a:r>
          <a:endParaRPr lang="en-US" sz="1500" kern="1200" dirty="0"/>
        </a:p>
      </dsp:txBody>
      <dsp:txXfrm>
        <a:off x="280635" y="181862"/>
        <a:ext cx="6402731" cy="363565"/>
      </dsp:txXfrm>
    </dsp:sp>
    <dsp:sp modelId="{4A0049C4-17B7-4D4A-BC97-B9682ABFEAB3}">
      <dsp:nvSpPr>
        <dsp:cNvPr id="0" name=""/>
        <dsp:cNvSpPr/>
      </dsp:nvSpPr>
      <dsp:spPr>
        <a:xfrm>
          <a:off x="53406" y="136417"/>
          <a:ext cx="454456" cy="45445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FF828B-1204-2546-93B9-63F7A1FC6325}">
      <dsp:nvSpPr>
        <dsp:cNvPr id="0" name=""/>
        <dsp:cNvSpPr/>
      </dsp:nvSpPr>
      <dsp:spPr>
        <a:xfrm>
          <a:off x="609876" y="727530"/>
          <a:ext cx="6073490" cy="363565"/>
        </a:xfrm>
        <a:prstGeom prst="rect">
          <a:avLst/>
        </a:prstGeom>
        <a:solidFill>
          <a:schemeClr val="accent5">
            <a:hueOff val="418479"/>
            <a:satOff val="16667"/>
            <a:lumOff val="-5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580" tIns="38100" rIns="38100" bIns="38100" numCol="1" spcCol="1270" anchor="ctr" anchorCtr="0">
          <a:noAutofit/>
        </a:bodyPr>
        <a:lstStyle/>
        <a:p>
          <a:pPr marL="0" lvl="0" indent="0" algn="l" defTabSz="666750">
            <a:lnSpc>
              <a:spcPct val="90000"/>
            </a:lnSpc>
            <a:spcBef>
              <a:spcPct val="0"/>
            </a:spcBef>
            <a:spcAft>
              <a:spcPct val="35000"/>
            </a:spcAft>
            <a:buClr>
              <a:srgbClr val="09375F"/>
            </a:buClr>
            <a:buSzPts val="1100"/>
            <a:buNone/>
          </a:pPr>
          <a:r>
            <a:rPr lang="en" sz="1500" kern="1200" dirty="0"/>
            <a:t>Inventory All Data Sources.</a:t>
          </a:r>
          <a:endParaRPr lang="en-US" sz="1500" kern="1200" dirty="0"/>
        </a:p>
      </dsp:txBody>
      <dsp:txXfrm>
        <a:off x="609876" y="727530"/>
        <a:ext cx="6073490" cy="363565"/>
      </dsp:txXfrm>
    </dsp:sp>
    <dsp:sp modelId="{0DB36241-6394-2447-8A50-9DE775BA4F4C}">
      <dsp:nvSpPr>
        <dsp:cNvPr id="0" name=""/>
        <dsp:cNvSpPr/>
      </dsp:nvSpPr>
      <dsp:spPr>
        <a:xfrm>
          <a:off x="382647" y="682085"/>
          <a:ext cx="454456" cy="454456"/>
        </a:xfrm>
        <a:prstGeom prst="ellipse">
          <a:avLst/>
        </a:prstGeom>
        <a:solidFill>
          <a:schemeClr val="lt1">
            <a:hueOff val="0"/>
            <a:satOff val="0"/>
            <a:lumOff val="0"/>
            <a:alphaOff val="0"/>
          </a:schemeClr>
        </a:solidFill>
        <a:ln w="25400" cap="flat" cmpd="sng" algn="ctr">
          <a:solidFill>
            <a:schemeClr val="accent5">
              <a:hueOff val="418479"/>
              <a:satOff val="16667"/>
              <a:lumOff val="-5294"/>
              <a:alphaOff val="0"/>
            </a:schemeClr>
          </a:solidFill>
          <a:prstDash val="solid"/>
        </a:ln>
        <a:effectLst/>
      </dsp:spPr>
      <dsp:style>
        <a:lnRef idx="2">
          <a:scrgbClr r="0" g="0" b="0"/>
        </a:lnRef>
        <a:fillRef idx="1">
          <a:scrgbClr r="0" g="0" b="0"/>
        </a:fillRef>
        <a:effectRef idx="0">
          <a:scrgbClr r="0" g="0" b="0"/>
        </a:effectRef>
        <a:fontRef idx="minor"/>
      </dsp:style>
    </dsp:sp>
    <dsp:sp modelId="{0FAD4EF5-05C7-4547-B5A3-C25A4F076C20}">
      <dsp:nvSpPr>
        <dsp:cNvPr id="0" name=""/>
        <dsp:cNvSpPr/>
      </dsp:nvSpPr>
      <dsp:spPr>
        <a:xfrm>
          <a:off x="790298" y="1272798"/>
          <a:ext cx="5893067" cy="363565"/>
        </a:xfrm>
        <a:prstGeom prst="rect">
          <a:avLst/>
        </a:prstGeom>
        <a:solidFill>
          <a:schemeClr val="accent5">
            <a:hueOff val="836957"/>
            <a:satOff val="33333"/>
            <a:lumOff val="-1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580" tIns="38100" rIns="38100" bIns="38100" numCol="1" spcCol="1270" anchor="ctr" anchorCtr="0">
          <a:noAutofit/>
        </a:bodyPr>
        <a:lstStyle/>
        <a:p>
          <a:pPr marL="0" lvl="0" indent="0" algn="l" defTabSz="666750">
            <a:lnSpc>
              <a:spcPct val="90000"/>
            </a:lnSpc>
            <a:spcBef>
              <a:spcPct val="0"/>
            </a:spcBef>
            <a:spcAft>
              <a:spcPct val="35000"/>
            </a:spcAft>
            <a:buClr>
              <a:srgbClr val="09375F"/>
            </a:buClr>
            <a:buSzPts val="1100"/>
            <a:buNone/>
          </a:pPr>
          <a:r>
            <a:rPr lang="en" sz="1500" kern="1200"/>
            <a:t>Define Data Quality Standards.</a:t>
          </a:r>
          <a:endParaRPr lang="en-US" sz="1500" kern="1200" dirty="0"/>
        </a:p>
      </dsp:txBody>
      <dsp:txXfrm>
        <a:off x="790298" y="1272798"/>
        <a:ext cx="5893067" cy="363565"/>
      </dsp:txXfrm>
    </dsp:sp>
    <dsp:sp modelId="{73B6E6FF-7B88-DE45-8AFC-40698E93BBF8}">
      <dsp:nvSpPr>
        <dsp:cNvPr id="0" name=""/>
        <dsp:cNvSpPr/>
      </dsp:nvSpPr>
      <dsp:spPr>
        <a:xfrm>
          <a:off x="563070" y="1227353"/>
          <a:ext cx="454456" cy="454456"/>
        </a:xfrm>
        <a:prstGeom prst="ellipse">
          <a:avLst/>
        </a:prstGeom>
        <a:solidFill>
          <a:schemeClr val="lt1">
            <a:hueOff val="0"/>
            <a:satOff val="0"/>
            <a:lumOff val="0"/>
            <a:alphaOff val="0"/>
          </a:schemeClr>
        </a:solidFill>
        <a:ln w="25400" cap="flat" cmpd="sng" algn="ctr">
          <a:solidFill>
            <a:schemeClr val="accent5">
              <a:hueOff val="836957"/>
              <a:satOff val="33333"/>
              <a:lumOff val="-10588"/>
              <a:alphaOff val="0"/>
            </a:schemeClr>
          </a:solidFill>
          <a:prstDash val="solid"/>
        </a:ln>
        <a:effectLst/>
      </dsp:spPr>
      <dsp:style>
        <a:lnRef idx="2">
          <a:scrgbClr r="0" g="0" b="0"/>
        </a:lnRef>
        <a:fillRef idx="1">
          <a:scrgbClr r="0" g="0" b="0"/>
        </a:fillRef>
        <a:effectRef idx="0">
          <a:scrgbClr r="0" g="0" b="0"/>
        </a:effectRef>
        <a:fontRef idx="minor"/>
      </dsp:style>
    </dsp:sp>
    <dsp:sp modelId="{E8B50D22-B4B1-8243-95BE-56C4622BE830}">
      <dsp:nvSpPr>
        <dsp:cNvPr id="0" name=""/>
        <dsp:cNvSpPr/>
      </dsp:nvSpPr>
      <dsp:spPr>
        <a:xfrm>
          <a:off x="847905" y="1818466"/>
          <a:ext cx="5835460" cy="363565"/>
        </a:xfrm>
        <a:prstGeom prst="rect">
          <a:avLst/>
        </a:prstGeom>
        <a:solidFill>
          <a:schemeClr val="accent5">
            <a:hueOff val="1255436"/>
            <a:satOff val="50000"/>
            <a:lumOff val="-158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580" tIns="38100" rIns="38100" bIns="38100" numCol="1" spcCol="1270" anchor="ctr" anchorCtr="0">
          <a:noAutofit/>
        </a:bodyPr>
        <a:lstStyle/>
        <a:p>
          <a:pPr marL="0" lvl="0" indent="0" algn="l" defTabSz="666750">
            <a:lnSpc>
              <a:spcPct val="90000"/>
            </a:lnSpc>
            <a:spcBef>
              <a:spcPct val="0"/>
            </a:spcBef>
            <a:spcAft>
              <a:spcPct val="35000"/>
            </a:spcAft>
            <a:buClr>
              <a:srgbClr val="09375F"/>
            </a:buClr>
            <a:buSzPts val="1100"/>
            <a:buNone/>
          </a:pPr>
          <a:r>
            <a:rPr lang="en" sz="1500" kern="1200"/>
            <a:t>Data Warehouse ( e.g. SQL Database)</a:t>
          </a:r>
          <a:endParaRPr lang="en-US" sz="1500" kern="1200" dirty="0"/>
        </a:p>
      </dsp:txBody>
      <dsp:txXfrm>
        <a:off x="847905" y="1818466"/>
        <a:ext cx="5835460" cy="363565"/>
      </dsp:txXfrm>
    </dsp:sp>
    <dsp:sp modelId="{9D47BF85-8107-7743-A8EB-A8BDDBDB2213}">
      <dsp:nvSpPr>
        <dsp:cNvPr id="0" name=""/>
        <dsp:cNvSpPr/>
      </dsp:nvSpPr>
      <dsp:spPr>
        <a:xfrm>
          <a:off x="620677" y="1773021"/>
          <a:ext cx="454456" cy="454456"/>
        </a:xfrm>
        <a:prstGeom prst="ellipse">
          <a:avLst/>
        </a:prstGeom>
        <a:solidFill>
          <a:schemeClr val="lt1">
            <a:hueOff val="0"/>
            <a:satOff val="0"/>
            <a:lumOff val="0"/>
            <a:alphaOff val="0"/>
          </a:schemeClr>
        </a:solidFill>
        <a:ln w="25400" cap="flat" cmpd="sng" algn="ctr">
          <a:solidFill>
            <a:schemeClr val="accent5">
              <a:hueOff val="1255436"/>
              <a:satOff val="50000"/>
              <a:lumOff val="-15881"/>
              <a:alphaOff val="0"/>
            </a:schemeClr>
          </a:solidFill>
          <a:prstDash val="solid"/>
        </a:ln>
        <a:effectLst/>
      </dsp:spPr>
      <dsp:style>
        <a:lnRef idx="2">
          <a:scrgbClr r="0" g="0" b="0"/>
        </a:lnRef>
        <a:fillRef idx="1">
          <a:scrgbClr r="0" g="0" b="0"/>
        </a:fillRef>
        <a:effectRef idx="0">
          <a:scrgbClr r="0" g="0" b="0"/>
        </a:effectRef>
        <a:fontRef idx="minor"/>
      </dsp:style>
    </dsp:sp>
    <dsp:sp modelId="{6EF9DDFD-261A-4A4D-A60E-F2FD19F02950}">
      <dsp:nvSpPr>
        <dsp:cNvPr id="0" name=""/>
        <dsp:cNvSpPr/>
      </dsp:nvSpPr>
      <dsp:spPr>
        <a:xfrm>
          <a:off x="790298" y="2364134"/>
          <a:ext cx="5893067" cy="363565"/>
        </a:xfrm>
        <a:prstGeom prst="rect">
          <a:avLst/>
        </a:prstGeom>
        <a:solidFill>
          <a:schemeClr val="accent5">
            <a:hueOff val="1673915"/>
            <a:satOff val="66667"/>
            <a:lumOff val="-211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580" tIns="38100" rIns="38100" bIns="38100" numCol="1" spcCol="1270" anchor="ctr" anchorCtr="0">
          <a:noAutofit/>
        </a:bodyPr>
        <a:lstStyle/>
        <a:p>
          <a:pPr marL="0" lvl="0" indent="0" algn="l" defTabSz="666750">
            <a:lnSpc>
              <a:spcPct val="90000"/>
            </a:lnSpc>
            <a:spcBef>
              <a:spcPct val="0"/>
            </a:spcBef>
            <a:spcAft>
              <a:spcPct val="35000"/>
            </a:spcAft>
            <a:buClr>
              <a:srgbClr val="09375F"/>
            </a:buClr>
            <a:buSzPts val="1100"/>
            <a:buNone/>
          </a:pPr>
          <a:r>
            <a:rPr lang="en" sz="1500" kern="1200"/>
            <a:t>Establish ETL Process.</a:t>
          </a:r>
          <a:endParaRPr lang="en-US" sz="1500" kern="1200" dirty="0"/>
        </a:p>
      </dsp:txBody>
      <dsp:txXfrm>
        <a:off x="790298" y="2364134"/>
        <a:ext cx="5893067" cy="363565"/>
      </dsp:txXfrm>
    </dsp:sp>
    <dsp:sp modelId="{A8C6DE60-112B-7648-9A2A-3F8FC5DEE01D}">
      <dsp:nvSpPr>
        <dsp:cNvPr id="0" name=""/>
        <dsp:cNvSpPr/>
      </dsp:nvSpPr>
      <dsp:spPr>
        <a:xfrm>
          <a:off x="563070" y="2318689"/>
          <a:ext cx="454456" cy="454456"/>
        </a:xfrm>
        <a:prstGeom prst="ellipse">
          <a:avLst/>
        </a:prstGeom>
        <a:solidFill>
          <a:schemeClr val="lt1">
            <a:hueOff val="0"/>
            <a:satOff val="0"/>
            <a:lumOff val="0"/>
            <a:alphaOff val="0"/>
          </a:schemeClr>
        </a:solidFill>
        <a:ln w="25400" cap="flat" cmpd="sng" algn="ctr">
          <a:solidFill>
            <a:schemeClr val="accent5">
              <a:hueOff val="1673915"/>
              <a:satOff val="66667"/>
              <a:lumOff val="-21175"/>
              <a:alphaOff val="0"/>
            </a:schemeClr>
          </a:solidFill>
          <a:prstDash val="solid"/>
        </a:ln>
        <a:effectLst/>
      </dsp:spPr>
      <dsp:style>
        <a:lnRef idx="2">
          <a:scrgbClr r="0" g="0" b="0"/>
        </a:lnRef>
        <a:fillRef idx="1">
          <a:scrgbClr r="0" g="0" b="0"/>
        </a:fillRef>
        <a:effectRef idx="0">
          <a:scrgbClr r="0" g="0" b="0"/>
        </a:effectRef>
        <a:fontRef idx="minor"/>
      </dsp:style>
    </dsp:sp>
    <dsp:sp modelId="{DA948F7E-DC26-584A-8CD3-7AE49A32E8F7}">
      <dsp:nvSpPr>
        <dsp:cNvPr id="0" name=""/>
        <dsp:cNvSpPr/>
      </dsp:nvSpPr>
      <dsp:spPr>
        <a:xfrm>
          <a:off x="609876" y="2909402"/>
          <a:ext cx="6073490" cy="363565"/>
        </a:xfrm>
        <a:prstGeom prst="rect">
          <a:avLst/>
        </a:prstGeom>
        <a:solidFill>
          <a:schemeClr val="accent5">
            <a:hueOff val="2092393"/>
            <a:satOff val="83333"/>
            <a:lumOff val="-264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580" tIns="38100" rIns="38100" bIns="38100" numCol="1" spcCol="1270" anchor="ctr" anchorCtr="0">
          <a:noAutofit/>
        </a:bodyPr>
        <a:lstStyle/>
        <a:p>
          <a:pPr marL="0" lvl="0" indent="0" algn="l" defTabSz="666750">
            <a:lnSpc>
              <a:spcPct val="90000"/>
            </a:lnSpc>
            <a:spcBef>
              <a:spcPct val="0"/>
            </a:spcBef>
            <a:spcAft>
              <a:spcPct val="35000"/>
            </a:spcAft>
            <a:buClr>
              <a:srgbClr val="09375F"/>
            </a:buClr>
            <a:buSzPts val="1100"/>
            <a:buNone/>
          </a:pPr>
          <a:r>
            <a:rPr lang="en" sz="1500" kern="1200" dirty="0"/>
            <a:t>Data Analytics and Visualization  (Like our Tableau Dashboards!) </a:t>
          </a:r>
          <a:endParaRPr lang="en-US" sz="1500" kern="1200" dirty="0"/>
        </a:p>
      </dsp:txBody>
      <dsp:txXfrm>
        <a:off x="609876" y="2909402"/>
        <a:ext cx="6073490" cy="363565"/>
      </dsp:txXfrm>
    </dsp:sp>
    <dsp:sp modelId="{6F051A3E-C818-7047-872D-C6B5B68ECDD2}">
      <dsp:nvSpPr>
        <dsp:cNvPr id="0" name=""/>
        <dsp:cNvSpPr/>
      </dsp:nvSpPr>
      <dsp:spPr>
        <a:xfrm>
          <a:off x="382647" y="2863957"/>
          <a:ext cx="454456" cy="454456"/>
        </a:xfrm>
        <a:prstGeom prst="ellipse">
          <a:avLst/>
        </a:prstGeom>
        <a:solidFill>
          <a:schemeClr val="lt1">
            <a:hueOff val="0"/>
            <a:satOff val="0"/>
            <a:lumOff val="0"/>
            <a:alphaOff val="0"/>
          </a:schemeClr>
        </a:solidFill>
        <a:ln w="25400" cap="flat" cmpd="sng" algn="ctr">
          <a:solidFill>
            <a:schemeClr val="accent5">
              <a:hueOff val="2092393"/>
              <a:satOff val="83333"/>
              <a:lumOff val="-26469"/>
              <a:alphaOff val="0"/>
            </a:schemeClr>
          </a:solidFill>
          <a:prstDash val="solid"/>
        </a:ln>
        <a:effectLst/>
      </dsp:spPr>
      <dsp:style>
        <a:lnRef idx="2">
          <a:scrgbClr r="0" g="0" b="0"/>
        </a:lnRef>
        <a:fillRef idx="1">
          <a:scrgbClr r="0" g="0" b="0"/>
        </a:fillRef>
        <a:effectRef idx="0">
          <a:scrgbClr r="0" g="0" b="0"/>
        </a:effectRef>
        <a:fontRef idx="minor"/>
      </dsp:style>
    </dsp:sp>
    <dsp:sp modelId="{B8874D95-4E01-8346-875E-3AAB9CCC15E4}">
      <dsp:nvSpPr>
        <dsp:cNvPr id="0" name=""/>
        <dsp:cNvSpPr/>
      </dsp:nvSpPr>
      <dsp:spPr>
        <a:xfrm>
          <a:off x="280635" y="3455070"/>
          <a:ext cx="6402731" cy="363565"/>
        </a:xfrm>
        <a:prstGeom prst="rect">
          <a:avLst/>
        </a:prstGeom>
        <a:solidFill>
          <a:schemeClr val="accent5">
            <a:hueOff val="2510872"/>
            <a:satOff val="100000"/>
            <a:lumOff val="-317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580" tIns="38100" rIns="38100" bIns="38100" numCol="1" spcCol="1270" anchor="ctr" anchorCtr="0">
          <a:noAutofit/>
        </a:bodyPr>
        <a:lstStyle/>
        <a:p>
          <a:pPr marL="0" lvl="0" indent="0" algn="l" defTabSz="666750">
            <a:lnSpc>
              <a:spcPct val="90000"/>
            </a:lnSpc>
            <a:spcBef>
              <a:spcPct val="0"/>
            </a:spcBef>
            <a:spcAft>
              <a:spcPct val="35000"/>
            </a:spcAft>
            <a:buNone/>
          </a:pPr>
          <a:r>
            <a:rPr lang="en" sz="1500" kern="1200" dirty="0"/>
            <a:t>Decision Making</a:t>
          </a:r>
        </a:p>
      </dsp:txBody>
      <dsp:txXfrm>
        <a:off x="280635" y="3455070"/>
        <a:ext cx="6402731" cy="363565"/>
      </dsp:txXfrm>
    </dsp:sp>
    <dsp:sp modelId="{874CB4DF-4609-164D-9941-334612F5D897}">
      <dsp:nvSpPr>
        <dsp:cNvPr id="0" name=""/>
        <dsp:cNvSpPr/>
      </dsp:nvSpPr>
      <dsp:spPr>
        <a:xfrm>
          <a:off x="53406" y="3409625"/>
          <a:ext cx="454456" cy="454456"/>
        </a:xfrm>
        <a:prstGeom prst="ellipse">
          <a:avLst/>
        </a:prstGeom>
        <a:solidFill>
          <a:schemeClr val="lt1">
            <a:hueOff val="0"/>
            <a:satOff val="0"/>
            <a:lumOff val="0"/>
            <a:alphaOff val="0"/>
          </a:schemeClr>
        </a:solidFill>
        <a:ln w="25400" cap="flat" cmpd="sng" algn="ctr">
          <a:solidFill>
            <a:schemeClr val="accent5">
              <a:hueOff val="2510872"/>
              <a:satOff val="100000"/>
              <a:lumOff val="-3176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affaafa6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affaafa6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211966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a7228db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a7228db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a7228db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a7228db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3114372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8b087c8887_0_25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b087c8887_0_25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717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Open Tableau for first dashboard (Sales)</a:t>
            </a:r>
          </a:p>
        </p:txBody>
      </p:sp>
    </p:spTree>
    <p:extLst>
      <p:ext uri="{BB962C8B-B14F-4D97-AF65-F5344CB8AC3E}">
        <p14:creationId xmlns:p14="http://schemas.microsoft.com/office/powerpoint/2010/main" val="1780260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Open Tableau second dashboard for Human Resource!</a:t>
            </a:r>
          </a:p>
        </p:txBody>
      </p:sp>
    </p:spTree>
    <p:extLst>
      <p:ext uri="{BB962C8B-B14F-4D97-AF65-F5344CB8AC3E}">
        <p14:creationId xmlns:p14="http://schemas.microsoft.com/office/powerpoint/2010/main" val="1135318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26109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4810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b037ff14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b037ff14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What exactly our reviews are saying? Reading through 25k of text reviews might not be a worthy time investment (if achievable at all) So here our team developed a visualization of words and phrases in their relative frequency of usage in the reviews. We can note that the most frequent and most important is comfort, love the, for my. Even from a simple glance we can derive an understanding of general customer attitude towards our product. </a:t>
            </a:r>
          </a:p>
          <a:p>
            <a:pPr marL="0" indent="0">
              <a:buNone/>
            </a:pPr>
            <a:endParaRPr lang="en-US" dirty="0"/>
          </a:p>
          <a:p>
            <a:pPr marL="0" indent="0">
              <a:buNone/>
            </a:pPr>
            <a:r>
              <a:rPr lang="en-US" dirty="0"/>
              <a:t>But I already see the question in your eyes: how can Lakhani get to that point of benefiting from data starting tomorrow?</a:t>
            </a:r>
            <a:br>
              <a:rPr lang="en-US" dirty="0"/>
            </a:br>
            <a:r>
              <a:rPr lang="en-US" dirty="0"/>
              <a:t>Vishal has a step by step plan for you!</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63195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a7228db1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a7228db1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a7228db1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a7228db1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843674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a7228db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a7228db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fontAlgn="base">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affaafa68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affaafa68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a7228db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a7228db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42870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90f54b481e_4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90f54b481e_4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8d3eb0275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8d3eb0275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affaafa68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affaafa68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379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affaafa68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affaafa68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a7228db1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a7228db1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a7228db1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a7228db1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457836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a7228db1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a7228db1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3594330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b087c888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b087c888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2476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affaafa68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affaafa68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41675" y="2044925"/>
            <a:ext cx="4296600" cy="1149000"/>
          </a:xfrm>
          <a:prstGeom prst="rect">
            <a:avLst/>
          </a:prstGeom>
        </p:spPr>
        <p:txBody>
          <a:bodyPr spcFirstLastPara="1" wrap="square" lIns="91425" tIns="91425" rIns="91425" bIns="91425" anchor="b" anchorCtr="0">
            <a:noAutofit/>
          </a:bodyPr>
          <a:lstStyle>
            <a:lvl1pPr lv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a:endParaRPr/>
          </a:p>
        </p:txBody>
      </p:sp>
      <p:sp>
        <p:nvSpPr>
          <p:cNvPr id="10" name="Google Shape;10;p2"/>
          <p:cNvSpPr txBox="1">
            <a:spLocks noGrp="1"/>
          </p:cNvSpPr>
          <p:nvPr>
            <p:ph type="subTitle" idx="1"/>
          </p:nvPr>
        </p:nvSpPr>
        <p:spPr>
          <a:xfrm>
            <a:off x="4141675" y="3078350"/>
            <a:ext cx="4296600" cy="46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a:lnSpc>
                <a:spcPct val="100000"/>
              </a:lnSpc>
              <a:spcBef>
                <a:spcPts val="0"/>
              </a:spcBef>
              <a:spcAft>
                <a:spcPts val="0"/>
              </a:spcAft>
              <a:buClr>
                <a:srgbClr val="000000"/>
              </a:buClr>
              <a:buSzPts val="1600"/>
              <a:buNone/>
              <a:defRPr sz="1600">
                <a:solidFill>
                  <a:srgbClr val="000000"/>
                </a:solidFill>
              </a:defRPr>
            </a:lvl2pPr>
            <a:lvl3pPr lvl="2">
              <a:lnSpc>
                <a:spcPct val="100000"/>
              </a:lnSpc>
              <a:spcBef>
                <a:spcPts val="0"/>
              </a:spcBef>
              <a:spcAft>
                <a:spcPts val="0"/>
              </a:spcAft>
              <a:buClr>
                <a:srgbClr val="000000"/>
              </a:buClr>
              <a:buSzPts val="1600"/>
              <a:buNone/>
              <a:defRPr sz="1600">
                <a:solidFill>
                  <a:srgbClr val="000000"/>
                </a:solidFill>
              </a:defRPr>
            </a:lvl3pPr>
            <a:lvl4pPr lvl="3">
              <a:lnSpc>
                <a:spcPct val="100000"/>
              </a:lnSpc>
              <a:spcBef>
                <a:spcPts val="0"/>
              </a:spcBef>
              <a:spcAft>
                <a:spcPts val="0"/>
              </a:spcAft>
              <a:buClr>
                <a:srgbClr val="000000"/>
              </a:buClr>
              <a:buSzPts val="1600"/>
              <a:buNone/>
              <a:defRPr sz="1600">
                <a:solidFill>
                  <a:srgbClr val="000000"/>
                </a:solidFill>
              </a:defRPr>
            </a:lvl4pPr>
            <a:lvl5pPr lvl="4">
              <a:lnSpc>
                <a:spcPct val="100000"/>
              </a:lnSpc>
              <a:spcBef>
                <a:spcPts val="0"/>
              </a:spcBef>
              <a:spcAft>
                <a:spcPts val="0"/>
              </a:spcAft>
              <a:buClr>
                <a:srgbClr val="000000"/>
              </a:buClr>
              <a:buSzPts val="1600"/>
              <a:buNone/>
              <a:defRPr sz="1600">
                <a:solidFill>
                  <a:srgbClr val="000000"/>
                </a:solidFill>
              </a:defRPr>
            </a:lvl5pPr>
            <a:lvl6pPr lvl="5">
              <a:lnSpc>
                <a:spcPct val="100000"/>
              </a:lnSpc>
              <a:spcBef>
                <a:spcPts val="0"/>
              </a:spcBef>
              <a:spcAft>
                <a:spcPts val="0"/>
              </a:spcAft>
              <a:buClr>
                <a:srgbClr val="000000"/>
              </a:buClr>
              <a:buSzPts val="1600"/>
              <a:buNone/>
              <a:defRPr sz="1600">
                <a:solidFill>
                  <a:srgbClr val="000000"/>
                </a:solidFill>
              </a:defRPr>
            </a:lvl6pPr>
            <a:lvl7pPr lvl="6">
              <a:lnSpc>
                <a:spcPct val="100000"/>
              </a:lnSpc>
              <a:spcBef>
                <a:spcPts val="0"/>
              </a:spcBef>
              <a:spcAft>
                <a:spcPts val="0"/>
              </a:spcAft>
              <a:buClr>
                <a:srgbClr val="000000"/>
              </a:buClr>
              <a:buSzPts val="1600"/>
              <a:buNone/>
              <a:defRPr sz="1600">
                <a:solidFill>
                  <a:srgbClr val="000000"/>
                </a:solidFill>
              </a:defRPr>
            </a:lvl7pPr>
            <a:lvl8pPr lvl="7">
              <a:lnSpc>
                <a:spcPct val="100000"/>
              </a:lnSpc>
              <a:spcBef>
                <a:spcPts val="0"/>
              </a:spcBef>
              <a:spcAft>
                <a:spcPts val="0"/>
              </a:spcAft>
              <a:buClr>
                <a:srgbClr val="000000"/>
              </a:buClr>
              <a:buSzPts val="1600"/>
              <a:buNone/>
              <a:defRPr sz="1600">
                <a:solidFill>
                  <a:srgbClr val="000000"/>
                </a:solidFill>
              </a:defRPr>
            </a:lvl8pPr>
            <a:lvl9pPr lvl="8">
              <a:lnSpc>
                <a:spcPct val="100000"/>
              </a:lnSpc>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rgbClr val="FF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Google Shape;33;p9"/>
          <p:cNvSpPr txBox="1">
            <a:spLocks noGrp="1"/>
          </p:cNvSpPr>
          <p:nvPr>
            <p:ph type="title"/>
          </p:nvPr>
        </p:nvSpPr>
        <p:spPr>
          <a:xfrm>
            <a:off x="720000" y="1185550"/>
            <a:ext cx="3709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720000" y="2898325"/>
            <a:ext cx="3709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5" name="Google Shape;35;p9"/>
          <p:cNvSpPr txBox="1">
            <a:spLocks noGrp="1"/>
          </p:cNvSpPr>
          <p:nvPr>
            <p:ph type="body" idx="2"/>
          </p:nvPr>
        </p:nvSpPr>
        <p:spPr>
          <a:xfrm>
            <a:off x="4939500" y="540000"/>
            <a:ext cx="3484500" cy="4063500"/>
          </a:xfrm>
          <a:prstGeom prst="rect">
            <a:avLst/>
          </a:prstGeom>
        </p:spPr>
        <p:txBody>
          <a:bodyPr spcFirstLastPara="1" wrap="square" lIns="91425" tIns="91425" rIns="91425" bIns="91425" anchor="ctr" anchorCtr="0">
            <a:noAutofit/>
          </a:bodyPr>
          <a:lstStyle>
            <a:lvl1pPr marL="457189" lvl="0" indent="-342892">
              <a:spcBef>
                <a:spcPts val="0"/>
              </a:spcBef>
              <a:spcAft>
                <a:spcPts val="0"/>
              </a:spcAft>
              <a:buClr>
                <a:srgbClr val="FFFFFF"/>
              </a:buClr>
              <a:buSzPts val="1800"/>
              <a:buChar char="●"/>
              <a:defRPr>
                <a:solidFill>
                  <a:srgbClr val="FFFFFF"/>
                </a:solidFill>
              </a:defRPr>
            </a:lvl1pPr>
            <a:lvl2pPr marL="914378" lvl="1" indent="-317492">
              <a:spcBef>
                <a:spcPts val="1600"/>
              </a:spcBef>
              <a:spcAft>
                <a:spcPts val="0"/>
              </a:spcAft>
              <a:buClr>
                <a:srgbClr val="FFFFFF"/>
              </a:buClr>
              <a:buSzPts val="1400"/>
              <a:buChar char="○"/>
              <a:defRPr>
                <a:solidFill>
                  <a:srgbClr val="FFFFFF"/>
                </a:solidFill>
              </a:defRPr>
            </a:lvl2pPr>
            <a:lvl3pPr marL="1371566" lvl="2" indent="-317492">
              <a:spcBef>
                <a:spcPts val="1600"/>
              </a:spcBef>
              <a:spcAft>
                <a:spcPts val="0"/>
              </a:spcAft>
              <a:buClr>
                <a:srgbClr val="FFFFFF"/>
              </a:buClr>
              <a:buSzPts val="1400"/>
              <a:buChar char="■"/>
              <a:defRPr>
                <a:solidFill>
                  <a:srgbClr val="FFFFFF"/>
                </a:solidFill>
              </a:defRPr>
            </a:lvl3pPr>
            <a:lvl4pPr marL="1828754" lvl="3" indent="-317492">
              <a:spcBef>
                <a:spcPts val="1600"/>
              </a:spcBef>
              <a:spcAft>
                <a:spcPts val="0"/>
              </a:spcAft>
              <a:buClr>
                <a:srgbClr val="FFFFFF"/>
              </a:buClr>
              <a:buSzPts val="1400"/>
              <a:buChar char="●"/>
              <a:defRPr>
                <a:solidFill>
                  <a:srgbClr val="FFFFFF"/>
                </a:solidFill>
              </a:defRPr>
            </a:lvl4pPr>
            <a:lvl5pPr marL="2285943" lvl="4" indent="-317492">
              <a:spcBef>
                <a:spcPts val="1600"/>
              </a:spcBef>
              <a:spcAft>
                <a:spcPts val="0"/>
              </a:spcAft>
              <a:buClr>
                <a:srgbClr val="FFFFFF"/>
              </a:buClr>
              <a:buSzPts val="1400"/>
              <a:buChar char="○"/>
              <a:defRPr>
                <a:solidFill>
                  <a:srgbClr val="FFFFFF"/>
                </a:solidFill>
              </a:defRPr>
            </a:lvl5pPr>
            <a:lvl6pPr marL="2743132" lvl="5" indent="-317492">
              <a:spcBef>
                <a:spcPts val="1600"/>
              </a:spcBef>
              <a:spcAft>
                <a:spcPts val="0"/>
              </a:spcAft>
              <a:buClr>
                <a:srgbClr val="FFFFFF"/>
              </a:buClr>
              <a:buSzPts val="1400"/>
              <a:buChar char="■"/>
              <a:defRPr>
                <a:solidFill>
                  <a:srgbClr val="FFFFFF"/>
                </a:solidFill>
              </a:defRPr>
            </a:lvl6pPr>
            <a:lvl7pPr marL="3200320" lvl="6" indent="-317492">
              <a:spcBef>
                <a:spcPts val="1600"/>
              </a:spcBef>
              <a:spcAft>
                <a:spcPts val="0"/>
              </a:spcAft>
              <a:buClr>
                <a:srgbClr val="FFFFFF"/>
              </a:buClr>
              <a:buSzPts val="1400"/>
              <a:buChar char="●"/>
              <a:defRPr>
                <a:solidFill>
                  <a:srgbClr val="FFFFFF"/>
                </a:solidFill>
              </a:defRPr>
            </a:lvl7pPr>
            <a:lvl8pPr marL="3657509" lvl="7" indent="-317492">
              <a:spcBef>
                <a:spcPts val="1600"/>
              </a:spcBef>
              <a:spcAft>
                <a:spcPts val="0"/>
              </a:spcAft>
              <a:buClr>
                <a:srgbClr val="FFFFFF"/>
              </a:buClr>
              <a:buSzPts val="1400"/>
              <a:buChar char="○"/>
              <a:defRPr>
                <a:solidFill>
                  <a:srgbClr val="FFFFFF"/>
                </a:solidFill>
              </a:defRPr>
            </a:lvl8pPr>
            <a:lvl9pPr marL="4114697" lvl="8" indent="-317492">
              <a:spcBef>
                <a:spcPts val="1600"/>
              </a:spcBef>
              <a:spcAft>
                <a:spcPts val="1600"/>
              </a:spcAft>
              <a:buClr>
                <a:srgbClr val="FFFFFF"/>
              </a:buClr>
              <a:buSzPts val="1400"/>
              <a:buChar char="■"/>
              <a:defRPr>
                <a:solidFill>
                  <a:srgbClr val="FFFFFF"/>
                </a:solidFill>
              </a:defRPr>
            </a:lvl9pPr>
          </a:lstStyle>
          <a:p>
            <a:endParaRPr/>
          </a:p>
        </p:txBody>
      </p:sp>
    </p:spTree>
    <p:extLst>
      <p:ext uri="{BB962C8B-B14F-4D97-AF65-F5344CB8AC3E}">
        <p14:creationId xmlns:p14="http://schemas.microsoft.com/office/powerpoint/2010/main" val="2004466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720000" y="4162425"/>
            <a:ext cx="7704000" cy="441000"/>
          </a:xfrm>
          <a:prstGeom prst="rect">
            <a:avLst/>
          </a:prstGeom>
        </p:spPr>
        <p:txBody>
          <a:bodyPr spcFirstLastPara="1" wrap="square" lIns="91425" tIns="91425" rIns="91425" bIns="91425" anchor="ctr" anchorCtr="0">
            <a:noAutofit/>
          </a:bodyPr>
          <a:lstStyle>
            <a:lvl1pPr marL="457189" lvl="0" indent="-228594">
              <a:lnSpc>
                <a:spcPct val="100000"/>
              </a:lnSpc>
              <a:spcBef>
                <a:spcPts val="0"/>
              </a:spcBef>
              <a:spcAft>
                <a:spcPts val="0"/>
              </a:spcAft>
              <a:buSzPts val="1400"/>
              <a:buNone/>
              <a:defRPr sz="1400"/>
            </a:lvl1pPr>
          </a:lstStyle>
          <a:p>
            <a:endParaRPr/>
          </a:p>
        </p:txBody>
      </p:sp>
    </p:spTree>
    <p:extLst>
      <p:ext uri="{BB962C8B-B14F-4D97-AF65-F5344CB8AC3E}">
        <p14:creationId xmlns:p14="http://schemas.microsoft.com/office/powerpoint/2010/main" val="2601465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rgbClr val="FF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txBox="1">
            <a:spLocks noGrp="1"/>
          </p:cNvSpPr>
          <p:nvPr>
            <p:ph type="title"/>
          </p:nvPr>
        </p:nvSpPr>
        <p:spPr>
          <a:xfrm>
            <a:off x="720000" y="1185550"/>
            <a:ext cx="3709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720000" y="2898325"/>
            <a:ext cx="3709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5" name="Google Shape;35;p9"/>
          <p:cNvSpPr txBox="1">
            <a:spLocks noGrp="1"/>
          </p:cNvSpPr>
          <p:nvPr>
            <p:ph type="body" idx="2"/>
          </p:nvPr>
        </p:nvSpPr>
        <p:spPr>
          <a:xfrm>
            <a:off x="4939500" y="540000"/>
            <a:ext cx="3484500" cy="40635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rgbClr val="FFFFFF"/>
              </a:buClr>
              <a:buSzPts val="1800"/>
              <a:buChar char="●"/>
              <a:defRPr>
                <a:solidFill>
                  <a:srgbClr val="FFFFFF"/>
                </a:solidFill>
              </a:defRPr>
            </a:lvl1pPr>
            <a:lvl2pPr marL="914400" lvl="1" indent="-317500">
              <a:spcBef>
                <a:spcPts val="1600"/>
              </a:spcBef>
              <a:spcAft>
                <a:spcPts val="0"/>
              </a:spcAft>
              <a:buClr>
                <a:srgbClr val="FFFFFF"/>
              </a:buClr>
              <a:buSzPts val="1400"/>
              <a:buChar char="○"/>
              <a:defRPr>
                <a:solidFill>
                  <a:srgbClr val="FFFFFF"/>
                </a:solidFill>
              </a:defRPr>
            </a:lvl2pPr>
            <a:lvl3pPr marL="1371600" lvl="2" indent="-317500">
              <a:spcBef>
                <a:spcPts val="1600"/>
              </a:spcBef>
              <a:spcAft>
                <a:spcPts val="0"/>
              </a:spcAft>
              <a:buClr>
                <a:srgbClr val="FFFFFF"/>
              </a:buClr>
              <a:buSzPts val="1400"/>
              <a:buChar char="■"/>
              <a:defRPr>
                <a:solidFill>
                  <a:srgbClr val="FFFFFF"/>
                </a:solidFill>
              </a:defRPr>
            </a:lvl3pPr>
            <a:lvl4pPr marL="1828800" lvl="3" indent="-317500">
              <a:spcBef>
                <a:spcPts val="1600"/>
              </a:spcBef>
              <a:spcAft>
                <a:spcPts val="0"/>
              </a:spcAft>
              <a:buClr>
                <a:srgbClr val="FFFFFF"/>
              </a:buClr>
              <a:buSzPts val="1400"/>
              <a:buChar char="●"/>
              <a:defRPr>
                <a:solidFill>
                  <a:srgbClr val="FFFFFF"/>
                </a:solidFill>
              </a:defRPr>
            </a:lvl4pPr>
            <a:lvl5pPr marL="2286000" lvl="4" indent="-317500">
              <a:spcBef>
                <a:spcPts val="1600"/>
              </a:spcBef>
              <a:spcAft>
                <a:spcPts val="0"/>
              </a:spcAft>
              <a:buClr>
                <a:srgbClr val="FFFFFF"/>
              </a:buClr>
              <a:buSzPts val="1400"/>
              <a:buChar char="○"/>
              <a:defRPr>
                <a:solidFill>
                  <a:srgbClr val="FFFFFF"/>
                </a:solidFill>
              </a:defRPr>
            </a:lvl5pPr>
            <a:lvl6pPr marL="2743200" lvl="5" indent="-317500">
              <a:spcBef>
                <a:spcPts val="1600"/>
              </a:spcBef>
              <a:spcAft>
                <a:spcPts val="0"/>
              </a:spcAft>
              <a:buClr>
                <a:srgbClr val="FFFFFF"/>
              </a:buClr>
              <a:buSzPts val="1400"/>
              <a:buChar char="■"/>
              <a:defRPr>
                <a:solidFill>
                  <a:srgbClr val="FFFFFF"/>
                </a:solidFill>
              </a:defRPr>
            </a:lvl6pPr>
            <a:lvl7pPr marL="3200400" lvl="6" indent="-317500">
              <a:spcBef>
                <a:spcPts val="1600"/>
              </a:spcBef>
              <a:spcAft>
                <a:spcPts val="0"/>
              </a:spcAft>
              <a:buClr>
                <a:srgbClr val="FFFFFF"/>
              </a:buClr>
              <a:buSzPts val="1400"/>
              <a:buChar char="●"/>
              <a:defRPr>
                <a:solidFill>
                  <a:srgbClr val="FFFFFF"/>
                </a:solidFill>
              </a:defRPr>
            </a:lvl7pPr>
            <a:lvl8pPr marL="3657600" lvl="7" indent="-317500">
              <a:spcBef>
                <a:spcPts val="1600"/>
              </a:spcBef>
              <a:spcAft>
                <a:spcPts val="0"/>
              </a:spcAft>
              <a:buClr>
                <a:srgbClr val="FFFFFF"/>
              </a:buClr>
              <a:buSzPts val="1400"/>
              <a:buChar char="○"/>
              <a:defRPr>
                <a:solidFill>
                  <a:srgbClr val="FFFFFF"/>
                </a:solidFill>
              </a:defRPr>
            </a:lvl8pPr>
            <a:lvl9pPr marL="4114800" lvl="8" indent="-317500">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720000" y="4162425"/>
            <a:ext cx="7704000" cy="441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1400"/>
            </a:lvl1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622763" y="2390125"/>
            <a:ext cx="7704000" cy="17895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7000"/>
              <a:buNone/>
              <a:defRPr sz="8000">
                <a:solidFill>
                  <a:srgbClr val="000000"/>
                </a:solidFill>
              </a:defRPr>
            </a:lvl1pPr>
            <a:lvl2pPr lvl="1">
              <a:spcBef>
                <a:spcPts val="0"/>
              </a:spcBef>
              <a:spcAft>
                <a:spcPts val="0"/>
              </a:spcAft>
              <a:buClr>
                <a:srgbClr val="FFFFFF"/>
              </a:buClr>
              <a:buSzPts val="7000"/>
              <a:buNone/>
              <a:defRPr sz="7000">
                <a:solidFill>
                  <a:srgbClr val="FFFFFF"/>
                </a:solidFill>
              </a:defRPr>
            </a:lvl2pPr>
            <a:lvl3pPr lvl="2">
              <a:spcBef>
                <a:spcPts val="0"/>
              </a:spcBef>
              <a:spcAft>
                <a:spcPts val="0"/>
              </a:spcAft>
              <a:buClr>
                <a:srgbClr val="FFFFFF"/>
              </a:buClr>
              <a:buSzPts val="7000"/>
              <a:buNone/>
              <a:defRPr sz="7000">
                <a:solidFill>
                  <a:srgbClr val="FFFFFF"/>
                </a:solidFill>
              </a:defRPr>
            </a:lvl3pPr>
            <a:lvl4pPr lvl="3">
              <a:spcBef>
                <a:spcPts val="0"/>
              </a:spcBef>
              <a:spcAft>
                <a:spcPts val="0"/>
              </a:spcAft>
              <a:buClr>
                <a:srgbClr val="FFFFFF"/>
              </a:buClr>
              <a:buSzPts val="7000"/>
              <a:buNone/>
              <a:defRPr sz="7000">
                <a:solidFill>
                  <a:srgbClr val="FFFFFF"/>
                </a:solidFill>
              </a:defRPr>
            </a:lvl4pPr>
            <a:lvl5pPr lvl="4">
              <a:spcBef>
                <a:spcPts val="0"/>
              </a:spcBef>
              <a:spcAft>
                <a:spcPts val="0"/>
              </a:spcAft>
              <a:buClr>
                <a:srgbClr val="FFFFFF"/>
              </a:buClr>
              <a:buSzPts val="7000"/>
              <a:buNone/>
              <a:defRPr sz="7000">
                <a:solidFill>
                  <a:srgbClr val="FFFFFF"/>
                </a:solidFill>
              </a:defRPr>
            </a:lvl5pPr>
            <a:lvl6pPr lvl="5">
              <a:spcBef>
                <a:spcPts val="0"/>
              </a:spcBef>
              <a:spcAft>
                <a:spcPts val="0"/>
              </a:spcAft>
              <a:buClr>
                <a:srgbClr val="FFFFFF"/>
              </a:buClr>
              <a:buSzPts val="7000"/>
              <a:buNone/>
              <a:defRPr sz="7000">
                <a:solidFill>
                  <a:srgbClr val="FFFFFF"/>
                </a:solidFill>
              </a:defRPr>
            </a:lvl6pPr>
            <a:lvl7pPr lvl="6">
              <a:spcBef>
                <a:spcPts val="0"/>
              </a:spcBef>
              <a:spcAft>
                <a:spcPts val="0"/>
              </a:spcAft>
              <a:buClr>
                <a:srgbClr val="FFFFFF"/>
              </a:buClr>
              <a:buSzPts val="7000"/>
              <a:buNone/>
              <a:defRPr sz="7000">
                <a:solidFill>
                  <a:srgbClr val="FFFFFF"/>
                </a:solidFill>
              </a:defRPr>
            </a:lvl7pPr>
            <a:lvl8pPr lvl="7">
              <a:spcBef>
                <a:spcPts val="0"/>
              </a:spcBef>
              <a:spcAft>
                <a:spcPts val="0"/>
              </a:spcAft>
              <a:buClr>
                <a:srgbClr val="FFFFFF"/>
              </a:buClr>
              <a:buSzPts val="7000"/>
              <a:buNone/>
              <a:defRPr sz="7000">
                <a:solidFill>
                  <a:srgbClr val="FFFFFF"/>
                </a:solidFill>
              </a:defRPr>
            </a:lvl8pPr>
            <a:lvl9pPr lvl="8">
              <a:spcBef>
                <a:spcPts val="0"/>
              </a:spcBef>
              <a:spcAft>
                <a:spcPts val="0"/>
              </a:spcAft>
              <a:buClr>
                <a:srgbClr val="FFFFFF"/>
              </a:buClr>
              <a:buSzPts val="7000"/>
              <a:buNone/>
              <a:defRPr sz="7000">
                <a:solidFill>
                  <a:srgbClr val="FFFFFF"/>
                </a:solidFill>
              </a:defRPr>
            </a:lvl9pPr>
          </a:lstStyle>
          <a:p>
            <a:r>
              <a:t>xx%</a:t>
            </a:r>
          </a:p>
        </p:txBody>
      </p:sp>
      <p:sp>
        <p:nvSpPr>
          <p:cNvPr id="40" name="Google Shape;40;p11"/>
          <p:cNvSpPr txBox="1">
            <a:spLocks noGrp="1"/>
          </p:cNvSpPr>
          <p:nvPr>
            <p:ph type="subTitle" idx="1"/>
          </p:nvPr>
        </p:nvSpPr>
        <p:spPr>
          <a:xfrm>
            <a:off x="613775" y="4171175"/>
            <a:ext cx="6964500" cy="43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42"/>
        <p:cNvGrpSpPr/>
        <p:nvPr/>
      </p:nvGrpSpPr>
      <p:grpSpPr>
        <a:xfrm>
          <a:off x="0" y="0"/>
          <a:ext cx="0" cy="0"/>
          <a:chOff x="0" y="0"/>
          <a:chExt cx="0" cy="0"/>
        </a:xfrm>
      </p:grpSpPr>
      <p:sp>
        <p:nvSpPr>
          <p:cNvPr id="43" name="Google Shape;43;p13"/>
          <p:cNvSpPr/>
          <p:nvPr/>
        </p:nvSpPr>
        <p:spPr>
          <a:xfrm>
            <a:off x="152400" y="166550"/>
            <a:ext cx="6058800" cy="1234200"/>
          </a:xfrm>
          <a:prstGeom prst="rect">
            <a:avLst/>
          </a:prstGeom>
          <a:solidFill>
            <a:srgbClr val="FF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44;p13"/>
          <p:cNvSpPr txBox="1">
            <a:spLocks noGrp="1"/>
          </p:cNvSpPr>
          <p:nvPr>
            <p:ph type="title" hasCustomPrompt="1"/>
          </p:nvPr>
        </p:nvSpPr>
        <p:spPr>
          <a:xfrm>
            <a:off x="720000" y="2132600"/>
            <a:ext cx="900000" cy="66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500"/>
              <a:buNone/>
              <a:defRPr sz="3500">
                <a:solidFill>
                  <a:srgbClr val="000000"/>
                </a:solidFill>
              </a:defRPr>
            </a:lvl1pPr>
            <a:lvl2pPr lvl="1" algn="ctr" rtl="0">
              <a:spcBef>
                <a:spcPts val="0"/>
              </a:spcBef>
              <a:spcAft>
                <a:spcPts val="0"/>
              </a:spcAft>
              <a:buClr>
                <a:srgbClr val="000000"/>
              </a:buClr>
              <a:buSzPts val="5000"/>
              <a:buNone/>
              <a:defRPr sz="5000">
                <a:solidFill>
                  <a:srgbClr val="000000"/>
                </a:solidFill>
              </a:defRPr>
            </a:lvl2pPr>
            <a:lvl3pPr lvl="2" algn="ctr" rtl="0">
              <a:spcBef>
                <a:spcPts val="0"/>
              </a:spcBef>
              <a:spcAft>
                <a:spcPts val="0"/>
              </a:spcAft>
              <a:buClr>
                <a:srgbClr val="000000"/>
              </a:buClr>
              <a:buSzPts val="5000"/>
              <a:buNone/>
              <a:defRPr sz="5000">
                <a:solidFill>
                  <a:srgbClr val="000000"/>
                </a:solidFill>
              </a:defRPr>
            </a:lvl3pPr>
            <a:lvl4pPr lvl="3" algn="ctr" rtl="0">
              <a:spcBef>
                <a:spcPts val="0"/>
              </a:spcBef>
              <a:spcAft>
                <a:spcPts val="0"/>
              </a:spcAft>
              <a:buClr>
                <a:srgbClr val="000000"/>
              </a:buClr>
              <a:buSzPts val="5000"/>
              <a:buNone/>
              <a:defRPr sz="5000">
                <a:solidFill>
                  <a:srgbClr val="000000"/>
                </a:solidFill>
              </a:defRPr>
            </a:lvl4pPr>
            <a:lvl5pPr lvl="4" algn="ctr" rtl="0">
              <a:spcBef>
                <a:spcPts val="0"/>
              </a:spcBef>
              <a:spcAft>
                <a:spcPts val="0"/>
              </a:spcAft>
              <a:buClr>
                <a:srgbClr val="000000"/>
              </a:buClr>
              <a:buSzPts val="5000"/>
              <a:buNone/>
              <a:defRPr sz="5000">
                <a:solidFill>
                  <a:srgbClr val="000000"/>
                </a:solidFill>
              </a:defRPr>
            </a:lvl5pPr>
            <a:lvl6pPr lvl="5" algn="ctr" rtl="0">
              <a:spcBef>
                <a:spcPts val="0"/>
              </a:spcBef>
              <a:spcAft>
                <a:spcPts val="0"/>
              </a:spcAft>
              <a:buClr>
                <a:srgbClr val="000000"/>
              </a:buClr>
              <a:buSzPts val="5000"/>
              <a:buNone/>
              <a:defRPr sz="5000">
                <a:solidFill>
                  <a:srgbClr val="000000"/>
                </a:solidFill>
              </a:defRPr>
            </a:lvl6pPr>
            <a:lvl7pPr lvl="6" algn="ctr" rtl="0">
              <a:spcBef>
                <a:spcPts val="0"/>
              </a:spcBef>
              <a:spcAft>
                <a:spcPts val="0"/>
              </a:spcAft>
              <a:buClr>
                <a:srgbClr val="000000"/>
              </a:buClr>
              <a:buSzPts val="5000"/>
              <a:buNone/>
              <a:defRPr sz="5000">
                <a:solidFill>
                  <a:srgbClr val="000000"/>
                </a:solidFill>
              </a:defRPr>
            </a:lvl7pPr>
            <a:lvl8pPr lvl="7" algn="ctr" rtl="0">
              <a:spcBef>
                <a:spcPts val="0"/>
              </a:spcBef>
              <a:spcAft>
                <a:spcPts val="0"/>
              </a:spcAft>
              <a:buClr>
                <a:srgbClr val="000000"/>
              </a:buClr>
              <a:buSzPts val="5000"/>
              <a:buNone/>
              <a:defRPr sz="5000">
                <a:solidFill>
                  <a:srgbClr val="000000"/>
                </a:solidFill>
              </a:defRPr>
            </a:lvl8pPr>
            <a:lvl9pPr lvl="8" algn="ctr" rtl="0">
              <a:spcBef>
                <a:spcPts val="0"/>
              </a:spcBef>
              <a:spcAft>
                <a:spcPts val="0"/>
              </a:spcAft>
              <a:buClr>
                <a:srgbClr val="000000"/>
              </a:buClr>
              <a:buSzPts val="5000"/>
              <a:buNone/>
              <a:defRPr sz="5000">
                <a:solidFill>
                  <a:srgbClr val="000000"/>
                </a:solidFill>
              </a:defRPr>
            </a:lvl9pPr>
          </a:lstStyle>
          <a:p>
            <a:r>
              <a:t>xx%</a:t>
            </a:r>
          </a:p>
        </p:txBody>
      </p:sp>
      <p:sp>
        <p:nvSpPr>
          <p:cNvPr id="45" name="Google Shape;45;p13"/>
          <p:cNvSpPr txBox="1">
            <a:spLocks noGrp="1"/>
          </p:cNvSpPr>
          <p:nvPr>
            <p:ph type="subTitle" idx="1"/>
          </p:nvPr>
        </p:nvSpPr>
        <p:spPr>
          <a:xfrm>
            <a:off x="1938300" y="2004350"/>
            <a:ext cx="2452500" cy="3549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latin typeface="Montserrat ExtraBold"/>
                <a:ea typeface="Montserrat ExtraBold"/>
                <a:cs typeface="Montserrat ExtraBold"/>
                <a:sym typeface="Montserrat ExtraBold"/>
              </a:defRPr>
            </a:lvl1pPr>
            <a:lvl2pPr lvl="1">
              <a:spcBef>
                <a:spcPts val="1600"/>
              </a:spcBef>
              <a:spcAft>
                <a:spcPts val="0"/>
              </a:spcAft>
              <a:buNone/>
              <a:defRPr sz="1600">
                <a:latin typeface="Montserrat ExtraBold"/>
                <a:ea typeface="Montserrat ExtraBold"/>
                <a:cs typeface="Montserrat ExtraBold"/>
                <a:sym typeface="Montserrat ExtraBold"/>
              </a:defRPr>
            </a:lvl2pPr>
            <a:lvl3pPr lvl="2">
              <a:spcBef>
                <a:spcPts val="1600"/>
              </a:spcBef>
              <a:spcAft>
                <a:spcPts val="0"/>
              </a:spcAft>
              <a:buNone/>
              <a:defRPr sz="1600">
                <a:latin typeface="Montserrat ExtraBold"/>
                <a:ea typeface="Montserrat ExtraBold"/>
                <a:cs typeface="Montserrat ExtraBold"/>
                <a:sym typeface="Montserrat ExtraBold"/>
              </a:defRPr>
            </a:lvl3pPr>
            <a:lvl4pPr lvl="3">
              <a:spcBef>
                <a:spcPts val="1600"/>
              </a:spcBef>
              <a:spcAft>
                <a:spcPts val="0"/>
              </a:spcAft>
              <a:buNone/>
              <a:defRPr sz="1600">
                <a:latin typeface="Montserrat ExtraBold"/>
                <a:ea typeface="Montserrat ExtraBold"/>
                <a:cs typeface="Montserrat ExtraBold"/>
                <a:sym typeface="Montserrat ExtraBold"/>
              </a:defRPr>
            </a:lvl4pPr>
            <a:lvl5pPr lvl="4">
              <a:spcBef>
                <a:spcPts val="1600"/>
              </a:spcBef>
              <a:spcAft>
                <a:spcPts val="0"/>
              </a:spcAft>
              <a:buNone/>
              <a:defRPr sz="1600">
                <a:latin typeface="Montserrat ExtraBold"/>
                <a:ea typeface="Montserrat ExtraBold"/>
                <a:cs typeface="Montserrat ExtraBold"/>
                <a:sym typeface="Montserrat ExtraBold"/>
              </a:defRPr>
            </a:lvl5pPr>
            <a:lvl6pPr lvl="5">
              <a:spcBef>
                <a:spcPts val="1600"/>
              </a:spcBef>
              <a:spcAft>
                <a:spcPts val="0"/>
              </a:spcAft>
              <a:buNone/>
              <a:defRPr sz="1600">
                <a:latin typeface="Montserrat ExtraBold"/>
                <a:ea typeface="Montserrat ExtraBold"/>
                <a:cs typeface="Montserrat ExtraBold"/>
                <a:sym typeface="Montserrat ExtraBold"/>
              </a:defRPr>
            </a:lvl6pPr>
            <a:lvl7pPr lvl="6">
              <a:spcBef>
                <a:spcPts val="1600"/>
              </a:spcBef>
              <a:spcAft>
                <a:spcPts val="0"/>
              </a:spcAft>
              <a:buNone/>
              <a:defRPr sz="1600">
                <a:latin typeface="Montserrat ExtraBold"/>
                <a:ea typeface="Montserrat ExtraBold"/>
                <a:cs typeface="Montserrat ExtraBold"/>
                <a:sym typeface="Montserrat ExtraBold"/>
              </a:defRPr>
            </a:lvl7pPr>
            <a:lvl8pPr lvl="7">
              <a:spcBef>
                <a:spcPts val="1600"/>
              </a:spcBef>
              <a:spcAft>
                <a:spcPts val="0"/>
              </a:spcAft>
              <a:buNone/>
              <a:defRPr sz="1600">
                <a:latin typeface="Montserrat ExtraBold"/>
                <a:ea typeface="Montserrat ExtraBold"/>
                <a:cs typeface="Montserrat ExtraBold"/>
                <a:sym typeface="Montserrat ExtraBold"/>
              </a:defRPr>
            </a:lvl8pPr>
            <a:lvl9pPr lvl="8">
              <a:spcBef>
                <a:spcPts val="1600"/>
              </a:spcBef>
              <a:spcAft>
                <a:spcPts val="1600"/>
              </a:spcAft>
              <a:buNone/>
              <a:defRPr sz="1600">
                <a:latin typeface="Montserrat ExtraBold"/>
                <a:ea typeface="Montserrat ExtraBold"/>
                <a:cs typeface="Montserrat ExtraBold"/>
                <a:sym typeface="Montserrat ExtraBold"/>
              </a:defRPr>
            </a:lvl9pPr>
          </a:lstStyle>
          <a:p>
            <a:endParaRPr/>
          </a:p>
        </p:txBody>
      </p:sp>
      <p:sp>
        <p:nvSpPr>
          <p:cNvPr id="46" name="Google Shape;46;p13"/>
          <p:cNvSpPr txBox="1">
            <a:spLocks noGrp="1"/>
          </p:cNvSpPr>
          <p:nvPr>
            <p:ph type="title" idx="2" hasCustomPrompt="1"/>
          </p:nvPr>
        </p:nvSpPr>
        <p:spPr>
          <a:xfrm>
            <a:off x="720000" y="3669100"/>
            <a:ext cx="900000" cy="66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500"/>
              <a:buNone/>
              <a:defRPr sz="3500">
                <a:solidFill>
                  <a:srgbClr val="000000"/>
                </a:solidFill>
              </a:defRPr>
            </a:lvl1pPr>
            <a:lvl2pPr lvl="1" algn="ctr" rtl="0">
              <a:spcBef>
                <a:spcPts val="0"/>
              </a:spcBef>
              <a:spcAft>
                <a:spcPts val="0"/>
              </a:spcAft>
              <a:buClr>
                <a:srgbClr val="000000"/>
              </a:buClr>
              <a:buSzPts val="5000"/>
              <a:buNone/>
              <a:defRPr sz="5000">
                <a:solidFill>
                  <a:srgbClr val="000000"/>
                </a:solidFill>
              </a:defRPr>
            </a:lvl2pPr>
            <a:lvl3pPr lvl="2" algn="ctr" rtl="0">
              <a:spcBef>
                <a:spcPts val="0"/>
              </a:spcBef>
              <a:spcAft>
                <a:spcPts val="0"/>
              </a:spcAft>
              <a:buClr>
                <a:srgbClr val="000000"/>
              </a:buClr>
              <a:buSzPts val="5000"/>
              <a:buNone/>
              <a:defRPr sz="5000">
                <a:solidFill>
                  <a:srgbClr val="000000"/>
                </a:solidFill>
              </a:defRPr>
            </a:lvl3pPr>
            <a:lvl4pPr lvl="3" algn="ctr" rtl="0">
              <a:spcBef>
                <a:spcPts val="0"/>
              </a:spcBef>
              <a:spcAft>
                <a:spcPts val="0"/>
              </a:spcAft>
              <a:buClr>
                <a:srgbClr val="000000"/>
              </a:buClr>
              <a:buSzPts val="5000"/>
              <a:buNone/>
              <a:defRPr sz="5000">
                <a:solidFill>
                  <a:srgbClr val="000000"/>
                </a:solidFill>
              </a:defRPr>
            </a:lvl4pPr>
            <a:lvl5pPr lvl="4" algn="ctr" rtl="0">
              <a:spcBef>
                <a:spcPts val="0"/>
              </a:spcBef>
              <a:spcAft>
                <a:spcPts val="0"/>
              </a:spcAft>
              <a:buClr>
                <a:srgbClr val="000000"/>
              </a:buClr>
              <a:buSzPts val="5000"/>
              <a:buNone/>
              <a:defRPr sz="5000">
                <a:solidFill>
                  <a:srgbClr val="000000"/>
                </a:solidFill>
              </a:defRPr>
            </a:lvl5pPr>
            <a:lvl6pPr lvl="5" algn="ctr" rtl="0">
              <a:spcBef>
                <a:spcPts val="0"/>
              </a:spcBef>
              <a:spcAft>
                <a:spcPts val="0"/>
              </a:spcAft>
              <a:buClr>
                <a:srgbClr val="000000"/>
              </a:buClr>
              <a:buSzPts val="5000"/>
              <a:buNone/>
              <a:defRPr sz="5000">
                <a:solidFill>
                  <a:srgbClr val="000000"/>
                </a:solidFill>
              </a:defRPr>
            </a:lvl6pPr>
            <a:lvl7pPr lvl="6" algn="ctr" rtl="0">
              <a:spcBef>
                <a:spcPts val="0"/>
              </a:spcBef>
              <a:spcAft>
                <a:spcPts val="0"/>
              </a:spcAft>
              <a:buClr>
                <a:srgbClr val="000000"/>
              </a:buClr>
              <a:buSzPts val="5000"/>
              <a:buNone/>
              <a:defRPr sz="5000">
                <a:solidFill>
                  <a:srgbClr val="000000"/>
                </a:solidFill>
              </a:defRPr>
            </a:lvl7pPr>
            <a:lvl8pPr lvl="7" algn="ctr" rtl="0">
              <a:spcBef>
                <a:spcPts val="0"/>
              </a:spcBef>
              <a:spcAft>
                <a:spcPts val="0"/>
              </a:spcAft>
              <a:buClr>
                <a:srgbClr val="000000"/>
              </a:buClr>
              <a:buSzPts val="5000"/>
              <a:buNone/>
              <a:defRPr sz="5000">
                <a:solidFill>
                  <a:srgbClr val="000000"/>
                </a:solidFill>
              </a:defRPr>
            </a:lvl8pPr>
            <a:lvl9pPr lvl="8" algn="ctr" rtl="0">
              <a:spcBef>
                <a:spcPts val="0"/>
              </a:spcBef>
              <a:spcAft>
                <a:spcPts val="0"/>
              </a:spcAft>
              <a:buClr>
                <a:srgbClr val="000000"/>
              </a:buClr>
              <a:buSzPts val="5000"/>
              <a:buNone/>
              <a:defRPr sz="5000">
                <a:solidFill>
                  <a:srgbClr val="000000"/>
                </a:solidFill>
              </a:defRPr>
            </a:lvl9pPr>
          </a:lstStyle>
          <a:p>
            <a:r>
              <a:t>xx%</a:t>
            </a:r>
          </a:p>
        </p:txBody>
      </p:sp>
      <p:sp>
        <p:nvSpPr>
          <p:cNvPr id="47" name="Google Shape;47;p13"/>
          <p:cNvSpPr txBox="1">
            <a:spLocks noGrp="1"/>
          </p:cNvSpPr>
          <p:nvPr>
            <p:ph type="subTitle" idx="3"/>
          </p:nvPr>
        </p:nvSpPr>
        <p:spPr>
          <a:xfrm>
            <a:off x="1938300" y="3516675"/>
            <a:ext cx="2452500" cy="354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a:endParaRPr/>
          </a:p>
        </p:txBody>
      </p:sp>
      <p:sp>
        <p:nvSpPr>
          <p:cNvPr id="48" name="Google Shape;48;p13"/>
          <p:cNvSpPr txBox="1">
            <a:spLocks noGrp="1"/>
          </p:cNvSpPr>
          <p:nvPr>
            <p:ph type="title" idx="4" hasCustomPrompt="1"/>
          </p:nvPr>
        </p:nvSpPr>
        <p:spPr>
          <a:xfrm>
            <a:off x="4752900" y="2132600"/>
            <a:ext cx="900000" cy="66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500"/>
              <a:buNone/>
              <a:defRPr sz="3500">
                <a:solidFill>
                  <a:srgbClr val="000000"/>
                </a:solidFill>
              </a:defRPr>
            </a:lvl1pPr>
            <a:lvl2pPr lvl="1" algn="ctr" rtl="0">
              <a:spcBef>
                <a:spcPts val="0"/>
              </a:spcBef>
              <a:spcAft>
                <a:spcPts val="0"/>
              </a:spcAft>
              <a:buClr>
                <a:srgbClr val="000000"/>
              </a:buClr>
              <a:buSzPts val="5000"/>
              <a:buNone/>
              <a:defRPr sz="5000">
                <a:solidFill>
                  <a:srgbClr val="000000"/>
                </a:solidFill>
              </a:defRPr>
            </a:lvl2pPr>
            <a:lvl3pPr lvl="2" algn="ctr" rtl="0">
              <a:spcBef>
                <a:spcPts val="0"/>
              </a:spcBef>
              <a:spcAft>
                <a:spcPts val="0"/>
              </a:spcAft>
              <a:buClr>
                <a:srgbClr val="000000"/>
              </a:buClr>
              <a:buSzPts val="5000"/>
              <a:buNone/>
              <a:defRPr sz="5000">
                <a:solidFill>
                  <a:srgbClr val="000000"/>
                </a:solidFill>
              </a:defRPr>
            </a:lvl3pPr>
            <a:lvl4pPr lvl="3" algn="ctr" rtl="0">
              <a:spcBef>
                <a:spcPts val="0"/>
              </a:spcBef>
              <a:spcAft>
                <a:spcPts val="0"/>
              </a:spcAft>
              <a:buClr>
                <a:srgbClr val="000000"/>
              </a:buClr>
              <a:buSzPts val="5000"/>
              <a:buNone/>
              <a:defRPr sz="5000">
                <a:solidFill>
                  <a:srgbClr val="000000"/>
                </a:solidFill>
              </a:defRPr>
            </a:lvl4pPr>
            <a:lvl5pPr lvl="4" algn="ctr" rtl="0">
              <a:spcBef>
                <a:spcPts val="0"/>
              </a:spcBef>
              <a:spcAft>
                <a:spcPts val="0"/>
              </a:spcAft>
              <a:buClr>
                <a:srgbClr val="000000"/>
              </a:buClr>
              <a:buSzPts val="5000"/>
              <a:buNone/>
              <a:defRPr sz="5000">
                <a:solidFill>
                  <a:srgbClr val="000000"/>
                </a:solidFill>
              </a:defRPr>
            </a:lvl5pPr>
            <a:lvl6pPr lvl="5" algn="ctr" rtl="0">
              <a:spcBef>
                <a:spcPts val="0"/>
              </a:spcBef>
              <a:spcAft>
                <a:spcPts val="0"/>
              </a:spcAft>
              <a:buClr>
                <a:srgbClr val="000000"/>
              </a:buClr>
              <a:buSzPts val="5000"/>
              <a:buNone/>
              <a:defRPr sz="5000">
                <a:solidFill>
                  <a:srgbClr val="000000"/>
                </a:solidFill>
              </a:defRPr>
            </a:lvl6pPr>
            <a:lvl7pPr lvl="6" algn="ctr" rtl="0">
              <a:spcBef>
                <a:spcPts val="0"/>
              </a:spcBef>
              <a:spcAft>
                <a:spcPts val="0"/>
              </a:spcAft>
              <a:buClr>
                <a:srgbClr val="000000"/>
              </a:buClr>
              <a:buSzPts val="5000"/>
              <a:buNone/>
              <a:defRPr sz="5000">
                <a:solidFill>
                  <a:srgbClr val="000000"/>
                </a:solidFill>
              </a:defRPr>
            </a:lvl7pPr>
            <a:lvl8pPr lvl="7" algn="ctr" rtl="0">
              <a:spcBef>
                <a:spcPts val="0"/>
              </a:spcBef>
              <a:spcAft>
                <a:spcPts val="0"/>
              </a:spcAft>
              <a:buClr>
                <a:srgbClr val="000000"/>
              </a:buClr>
              <a:buSzPts val="5000"/>
              <a:buNone/>
              <a:defRPr sz="5000">
                <a:solidFill>
                  <a:srgbClr val="000000"/>
                </a:solidFill>
              </a:defRPr>
            </a:lvl8pPr>
            <a:lvl9pPr lvl="8" algn="ctr" rtl="0">
              <a:spcBef>
                <a:spcPts val="0"/>
              </a:spcBef>
              <a:spcAft>
                <a:spcPts val="0"/>
              </a:spcAft>
              <a:buClr>
                <a:srgbClr val="000000"/>
              </a:buClr>
              <a:buSzPts val="5000"/>
              <a:buNone/>
              <a:defRPr sz="5000">
                <a:solidFill>
                  <a:srgbClr val="000000"/>
                </a:solidFill>
              </a:defRPr>
            </a:lvl9pPr>
          </a:lstStyle>
          <a:p>
            <a:r>
              <a:t>xx%</a:t>
            </a:r>
          </a:p>
        </p:txBody>
      </p:sp>
      <p:sp>
        <p:nvSpPr>
          <p:cNvPr id="49" name="Google Shape;49;p13"/>
          <p:cNvSpPr txBox="1">
            <a:spLocks noGrp="1"/>
          </p:cNvSpPr>
          <p:nvPr>
            <p:ph type="subTitle" idx="5"/>
          </p:nvPr>
        </p:nvSpPr>
        <p:spPr>
          <a:xfrm>
            <a:off x="5971200" y="2004350"/>
            <a:ext cx="2452500" cy="354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a:endParaRPr/>
          </a:p>
        </p:txBody>
      </p:sp>
      <p:sp>
        <p:nvSpPr>
          <p:cNvPr id="50" name="Google Shape;50;p13"/>
          <p:cNvSpPr txBox="1">
            <a:spLocks noGrp="1"/>
          </p:cNvSpPr>
          <p:nvPr>
            <p:ph type="title" idx="6" hasCustomPrompt="1"/>
          </p:nvPr>
        </p:nvSpPr>
        <p:spPr>
          <a:xfrm>
            <a:off x="4752900" y="3669100"/>
            <a:ext cx="900000" cy="66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500"/>
              <a:buNone/>
              <a:defRPr sz="3500">
                <a:solidFill>
                  <a:srgbClr val="000000"/>
                </a:solidFill>
              </a:defRPr>
            </a:lvl1pPr>
            <a:lvl2pPr lvl="1" algn="ctr" rtl="0">
              <a:spcBef>
                <a:spcPts val="0"/>
              </a:spcBef>
              <a:spcAft>
                <a:spcPts val="0"/>
              </a:spcAft>
              <a:buClr>
                <a:srgbClr val="000000"/>
              </a:buClr>
              <a:buSzPts val="5000"/>
              <a:buNone/>
              <a:defRPr sz="5000">
                <a:solidFill>
                  <a:srgbClr val="000000"/>
                </a:solidFill>
              </a:defRPr>
            </a:lvl2pPr>
            <a:lvl3pPr lvl="2" algn="ctr" rtl="0">
              <a:spcBef>
                <a:spcPts val="0"/>
              </a:spcBef>
              <a:spcAft>
                <a:spcPts val="0"/>
              </a:spcAft>
              <a:buClr>
                <a:srgbClr val="000000"/>
              </a:buClr>
              <a:buSzPts val="5000"/>
              <a:buNone/>
              <a:defRPr sz="5000">
                <a:solidFill>
                  <a:srgbClr val="000000"/>
                </a:solidFill>
              </a:defRPr>
            </a:lvl3pPr>
            <a:lvl4pPr lvl="3" algn="ctr" rtl="0">
              <a:spcBef>
                <a:spcPts val="0"/>
              </a:spcBef>
              <a:spcAft>
                <a:spcPts val="0"/>
              </a:spcAft>
              <a:buClr>
                <a:srgbClr val="000000"/>
              </a:buClr>
              <a:buSzPts val="5000"/>
              <a:buNone/>
              <a:defRPr sz="5000">
                <a:solidFill>
                  <a:srgbClr val="000000"/>
                </a:solidFill>
              </a:defRPr>
            </a:lvl4pPr>
            <a:lvl5pPr lvl="4" algn="ctr" rtl="0">
              <a:spcBef>
                <a:spcPts val="0"/>
              </a:spcBef>
              <a:spcAft>
                <a:spcPts val="0"/>
              </a:spcAft>
              <a:buClr>
                <a:srgbClr val="000000"/>
              </a:buClr>
              <a:buSzPts val="5000"/>
              <a:buNone/>
              <a:defRPr sz="5000">
                <a:solidFill>
                  <a:srgbClr val="000000"/>
                </a:solidFill>
              </a:defRPr>
            </a:lvl5pPr>
            <a:lvl6pPr lvl="5" algn="ctr" rtl="0">
              <a:spcBef>
                <a:spcPts val="0"/>
              </a:spcBef>
              <a:spcAft>
                <a:spcPts val="0"/>
              </a:spcAft>
              <a:buClr>
                <a:srgbClr val="000000"/>
              </a:buClr>
              <a:buSzPts val="5000"/>
              <a:buNone/>
              <a:defRPr sz="5000">
                <a:solidFill>
                  <a:srgbClr val="000000"/>
                </a:solidFill>
              </a:defRPr>
            </a:lvl6pPr>
            <a:lvl7pPr lvl="6" algn="ctr" rtl="0">
              <a:spcBef>
                <a:spcPts val="0"/>
              </a:spcBef>
              <a:spcAft>
                <a:spcPts val="0"/>
              </a:spcAft>
              <a:buClr>
                <a:srgbClr val="000000"/>
              </a:buClr>
              <a:buSzPts val="5000"/>
              <a:buNone/>
              <a:defRPr sz="5000">
                <a:solidFill>
                  <a:srgbClr val="000000"/>
                </a:solidFill>
              </a:defRPr>
            </a:lvl7pPr>
            <a:lvl8pPr lvl="7" algn="ctr" rtl="0">
              <a:spcBef>
                <a:spcPts val="0"/>
              </a:spcBef>
              <a:spcAft>
                <a:spcPts val="0"/>
              </a:spcAft>
              <a:buClr>
                <a:srgbClr val="000000"/>
              </a:buClr>
              <a:buSzPts val="5000"/>
              <a:buNone/>
              <a:defRPr sz="5000">
                <a:solidFill>
                  <a:srgbClr val="000000"/>
                </a:solidFill>
              </a:defRPr>
            </a:lvl8pPr>
            <a:lvl9pPr lvl="8" algn="ctr" rtl="0">
              <a:spcBef>
                <a:spcPts val="0"/>
              </a:spcBef>
              <a:spcAft>
                <a:spcPts val="0"/>
              </a:spcAft>
              <a:buClr>
                <a:srgbClr val="000000"/>
              </a:buClr>
              <a:buSzPts val="5000"/>
              <a:buNone/>
              <a:defRPr sz="5000">
                <a:solidFill>
                  <a:srgbClr val="000000"/>
                </a:solidFill>
              </a:defRPr>
            </a:lvl9pPr>
          </a:lstStyle>
          <a:p>
            <a:r>
              <a:t>xx%</a:t>
            </a:r>
          </a:p>
        </p:txBody>
      </p:sp>
      <p:sp>
        <p:nvSpPr>
          <p:cNvPr id="51" name="Google Shape;51;p13"/>
          <p:cNvSpPr txBox="1">
            <a:spLocks noGrp="1"/>
          </p:cNvSpPr>
          <p:nvPr>
            <p:ph type="subTitle" idx="7"/>
          </p:nvPr>
        </p:nvSpPr>
        <p:spPr>
          <a:xfrm>
            <a:off x="5971200" y="3516675"/>
            <a:ext cx="2452500" cy="354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a:endParaRPr/>
          </a:p>
        </p:txBody>
      </p:sp>
      <p:sp>
        <p:nvSpPr>
          <p:cNvPr id="52" name="Google Shape;52;p13"/>
          <p:cNvSpPr txBox="1">
            <a:spLocks noGrp="1"/>
          </p:cNvSpPr>
          <p:nvPr>
            <p:ph type="title" idx="8"/>
          </p:nvPr>
        </p:nvSpPr>
        <p:spPr>
          <a:xfrm>
            <a:off x="720000" y="540000"/>
            <a:ext cx="549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13"/>
          <p:cNvSpPr txBox="1">
            <a:spLocks noGrp="1"/>
          </p:cNvSpPr>
          <p:nvPr>
            <p:ph type="subTitle" idx="9"/>
          </p:nvPr>
        </p:nvSpPr>
        <p:spPr>
          <a:xfrm>
            <a:off x="1947450" y="2360150"/>
            <a:ext cx="2452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4" name="Google Shape;54;p13"/>
          <p:cNvSpPr txBox="1">
            <a:spLocks noGrp="1"/>
          </p:cNvSpPr>
          <p:nvPr>
            <p:ph type="subTitle" idx="13"/>
          </p:nvPr>
        </p:nvSpPr>
        <p:spPr>
          <a:xfrm>
            <a:off x="5971050" y="2360150"/>
            <a:ext cx="2452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5" name="Google Shape;55;p13"/>
          <p:cNvSpPr txBox="1">
            <a:spLocks noGrp="1"/>
          </p:cNvSpPr>
          <p:nvPr>
            <p:ph type="subTitle" idx="14"/>
          </p:nvPr>
        </p:nvSpPr>
        <p:spPr>
          <a:xfrm>
            <a:off x="1947450" y="3909450"/>
            <a:ext cx="2452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6" name="Google Shape;56;p13"/>
          <p:cNvSpPr txBox="1">
            <a:spLocks noGrp="1"/>
          </p:cNvSpPr>
          <p:nvPr>
            <p:ph type="subTitle" idx="15"/>
          </p:nvPr>
        </p:nvSpPr>
        <p:spPr>
          <a:xfrm>
            <a:off x="5971050" y="3909450"/>
            <a:ext cx="2452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400742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Four columns">
  <p:cSld name="CUSTOM">
    <p:spTree>
      <p:nvGrpSpPr>
        <p:cNvPr id="1" name="Shape 42"/>
        <p:cNvGrpSpPr/>
        <p:nvPr/>
      </p:nvGrpSpPr>
      <p:grpSpPr>
        <a:xfrm>
          <a:off x="0" y="0"/>
          <a:ext cx="0" cy="0"/>
          <a:chOff x="0" y="0"/>
          <a:chExt cx="0" cy="0"/>
        </a:xfrm>
      </p:grpSpPr>
      <p:sp>
        <p:nvSpPr>
          <p:cNvPr id="43" name="Google Shape;43;p13"/>
          <p:cNvSpPr/>
          <p:nvPr/>
        </p:nvSpPr>
        <p:spPr>
          <a:xfrm>
            <a:off x="152400" y="166550"/>
            <a:ext cx="6058800" cy="1234200"/>
          </a:xfrm>
          <a:prstGeom prst="rect">
            <a:avLst/>
          </a:prstGeom>
          <a:solidFill>
            <a:srgbClr val="FF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3"/>
          <p:cNvSpPr txBox="1">
            <a:spLocks noGrp="1"/>
          </p:cNvSpPr>
          <p:nvPr>
            <p:ph type="title" hasCustomPrompt="1"/>
          </p:nvPr>
        </p:nvSpPr>
        <p:spPr>
          <a:xfrm>
            <a:off x="720000" y="2132600"/>
            <a:ext cx="900000" cy="66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500"/>
              <a:buNone/>
              <a:defRPr sz="3500">
                <a:solidFill>
                  <a:srgbClr val="000000"/>
                </a:solidFill>
              </a:defRPr>
            </a:lvl1pPr>
            <a:lvl2pPr lvl="1" algn="ctr" rtl="0">
              <a:spcBef>
                <a:spcPts val="0"/>
              </a:spcBef>
              <a:spcAft>
                <a:spcPts val="0"/>
              </a:spcAft>
              <a:buClr>
                <a:srgbClr val="000000"/>
              </a:buClr>
              <a:buSzPts val="5000"/>
              <a:buNone/>
              <a:defRPr sz="5000">
                <a:solidFill>
                  <a:srgbClr val="000000"/>
                </a:solidFill>
              </a:defRPr>
            </a:lvl2pPr>
            <a:lvl3pPr lvl="2" algn="ctr" rtl="0">
              <a:spcBef>
                <a:spcPts val="0"/>
              </a:spcBef>
              <a:spcAft>
                <a:spcPts val="0"/>
              </a:spcAft>
              <a:buClr>
                <a:srgbClr val="000000"/>
              </a:buClr>
              <a:buSzPts val="5000"/>
              <a:buNone/>
              <a:defRPr sz="5000">
                <a:solidFill>
                  <a:srgbClr val="000000"/>
                </a:solidFill>
              </a:defRPr>
            </a:lvl3pPr>
            <a:lvl4pPr lvl="3" algn="ctr" rtl="0">
              <a:spcBef>
                <a:spcPts val="0"/>
              </a:spcBef>
              <a:spcAft>
                <a:spcPts val="0"/>
              </a:spcAft>
              <a:buClr>
                <a:srgbClr val="000000"/>
              </a:buClr>
              <a:buSzPts val="5000"/>
              <a:buNone/>
              <a:defRPr sz="5000">
                <a:solidFill>
                  <a:srgbClr val="000000"/>
                </a:solidFill>
              </a:defRPr>
            </a:lvl4pPr>
            <a:lvl5pPr lvl="4" algn="ctr" rtl="0">
              <a:spcBef>
                <a:spcPts val="0"/>
              </a:spcBef>
              <a:spcAft>
                <a:spcPts val="0"/>
              </a:spcAft>
              <a:buClr>
                <a:srgbClr val="000000"/>
              </a:buClr>
              <a:buSzPts val="5000"/>
              <a:buNone/>
              <a:defRPr sz="5000">
                <a:solidFill>
                  <a:srgbClr val="000000"/>
                </a:solidFill>
              </a:defRPr>
            </a:lvl5pPr>
            <a:lvl6pPr lvl="5" algn="ctr" rtl="0">
              <a:spcBef>
                <a:spcPts val="0"/>
              </a:spcBef>
              <a:spcAft>
                <a:spcPts val="0"/>
              </a:spcAft>
              <a:buClr>
                <a:srgbClr val="000000"/>
              </a:buClr>
              <a:buSzPts val="5000"/>
              <a:buNone/>
              <a:defRPr sz="5000">
                <a:solidFill>
                  <a:srgbClr val="000000"/>
                </a:solidFill>
              </a:defRPr>
            </a:lvl6pPr>
            <a:lvl7pPr lvl="6" algn="ctr" rtl="0">
              <a:spcBef>
                <a:spcPts val="0"/>
              </a:spcBef>
              <a:spcAft>
                <a:spcPts val="0"/>
              </a:spcAft>
              <a:buClr>
                <a:srgbClr val="000000"/>
              </a:buClr>
              <a:buSzPts val="5000"/>
              <a:buNone/>
              <a:defRPr sz="5000">
                <a:solidFill>
                  <a:srgbClr val="000000"/>
                </a:solidFill>
              </a:defRPr>
            </a:lvl7pPr>
            <a:lvl8pPr lvl="7" algn="ctr" rtl="0">
              <a:spcBef>
                <a:spcPts val="0"/>
              </a:spcBef>
              <a:spcAft>
                <a:spcPts val="0"/>
              </a:spcAft>
              <a:buClr>
                <a:srgbClr val="000000"/>
              </a:buClr>
              <a:buSzPts val="5000"/>
              <a:buNone/>
              <a:defRPr sz="5000">
                <a:solidFill>
                  <a:srgbClr val="000000"/>
                </a:solidFill>
              </a:defRPr>
            </a:lvl8pPr>
            <a:lvl9pPr lvl="8" algn="ctr" rtl="0">
              <a:spcBef>
                <a:spcPts val="0"/>
              </a:spcBef>
              <a:spcAft>
                <a:spcPts val="0"/>
              </a:spcAft>
              <a:buClr>
                <a:srgbClr val="000000"/>
              </a:buClr>
              <a:buSzPts val="5000"/>
              <a:buNone/>
              <a:defRPr sz="5000">
                <a:solidFill>
                  <a:srgbClr val="000000"/>
                </a:solidFill>
              </a:defRPr>
            </a:lvl9pPr>
          </a:lstStyle>
          <a:p>
            <a:r>
              <a:t>xx%</a:t>
            </a:r>
          </a:p>
        </p:txBody>
      </p:sp>
      <p:sp>
        <p:nvSpPr>
          <p:cNvPr id="45" name="Google Shape;45;p13"/>
          <p:cNvSpPr txBox="1">
            <a:spLocks noGrp="1"/>
          </p:cNvSpPr>
          <p:nvPr>
            <p:ph type="subTitle" idx="1"/>
          </p:nvPr>
        </p:nvSpPr>
        <p:spPr>
          <a:xfrm>
            <a:off x="1938300" y="2004350"/>
            <a:ext cx="2452500" cy="3549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latin typeface="Montserrat ExtraBold"/>
                <a:ea typeface="Montserrat ExtraBold"/>
                <a:cs typeface="Montserrat ExtraBold"/>
                <a:sym typeface="Montserrat ExtraBold"/>
              </a:defRPr>
            </a:lvl1pPr>
            <a:lvl2pPr lvl="1">
              <a:spcBef>
                <a:spcPts val="1600"/>
              </a:spcBef>
              <a:spcAft>
                <a:spcPts val="0"/>
              </a:spcAft>
              <a:buNone/>
              <a:defRPr sz="1600">
                <a:latin typeface="Montserrat ExtraBold"/>
                <a:ea typeface="Montserrat ExtraBold"/>
                <a:cs typeface="Montserrat ExtraBold"/>
                <a:sym typeface="Montserrat ExtraBold"/>
              </a:defRPr>
            </a:lvl2pPr>
            <a:lvl3pPr lvl="2">
              <a:spcBef>
                <a:spcPts val="1600"/>
              </a:spcBef>
              <a:spcAft>
                <a:spcPts val="0"/>
              </a:spcAft>
              <a:buNone/>
              <a:defRPr sz="1600">
                <a:latin typeface="Montserrat ExtraBold"/>
                <a:ea typeface="Montserrat ExtraBold"/>
                <a:cs typeface="Montserrat ExtraBold"/>
                <a:sym typeface="Montserrat ExtraBold"/>
              </a:defRPr>
            </a:lvl3pPr>
            <a:lvl4pPr lvl="3">
              <a:spcBef>
                <a:spcPts val="1600"/>
              </a:spcBef>
              <a:spcAft>
                <a:spcPts val="0"/>
              </a:spcAft>
              <a:buNone/>
              <a:defRPr sz="1600">
                <a:latin typeface="Montserrat ExtraBold"/>
                <a:ea typeface="Montserrat ExtraBold"/>
                <a:cs typeface="Montserrat ExtraBold"/>
                <a:sym typeface="Montserrat ExtraBold"/>
              </a:defRPr>
            </a:lvl4pPr>
            <a:lvl5pPr lvl="4">
              <a:spcBef>
                <a:spcPts val="1600"/>
              </a:spcBef>
              <a:spcAft>
                <a:spcPts val="0"/>
              </a:spcAft>
              <a:buNone/>
              <a:defRPr sz="1600">
                <a:latin typeface="Montserrat ExtraBold"/>
                <a:ea typeface="Montserrat ExtraBold"/>
                <a:cs typeface="Montserrat ExtraBold"/>
                <a:sym typeface="Montserrat ExtraBold"/>
              </a:defRPr>
            </a:lvl5pPr>
            <a:lvl6pPr lvl="5">
              <a:spcBef>
                <a:spcPts val="1600"/>
              </a:spcBef>
              <a:spcAft>
                <a:spcPts val="0"/>
              </a:spcAft>
              <a:buNone/>
              <a:defRPr sz="1600">
                <a:latin typeface="Montserrat ExtraBold"/>
                <a:ea typeface="Montserrat ExtraBold"/>
                <a:cs typeface="Montserrat ExtraBold"/>
                <a:sym typeface="Montserrat ExtraBold"/>
              </a:defRPr>
            </a:lvl6pPr>
            <a:lvl7pPr lvl="6">
              <a:spcBef>
                <a:spcPts val="1600"/>
              </a:spcBef>
              <a:spcAft>
                <a:spcPts val="0"/>
              </a:spcAft>
              <a:buNone/>
              <a:defRPr sz="1600">
                <a:latin typeface="Montserrat ExtraBold"/>
                <a:ea typeface="Montserrat ExtraBold"/>
                <a:cs typeface="Montserrat ExtraBold"/>
                <a:sym typeface="Montserrat ExtraBold"/>
              </a:defRPr>
            </a:lvl7pPr>
            <a:lvl8pPr lvl="7">
              <a:spcBef>
                <a:spcPts val="1600"/>
              </a:spcBef>
              <a:spcAft>
                <a:spcPts val="0"/>
              </a:spcAft>
              <a:buNone/>
              <a:defRPr sz="1600">
                <a:latin typeface="Montserrat ExtraBold"/>
                <a:ea typeface="Montserrat ExtraBold"/>
                <a:cs typeface="Montserrat ExtraBold"/>
                <a:sym typeface="Montserrat ExtraBold"/>
              </a:defRPr>
            </a:lvl8pPr>
            <a:lvl9pPr lvl="8">
              <a:spcBef>
                <a:spcPts val="1600"/>
              </a:spcBef>
              <a:spcAft>
                <a:spcPts val="1600"/>
              </a:spcAft>
              <a:buNone/>
              <a:defRPr sz="1600">
                <a:latin typeface="Montserrat ExtraBold"/>
                <a:ea typeface="Montserrat ExtraBold"/>
                <a:cs typeface="Montserrat ExtraBold"/>
                <a:sym typeface="Montserrat ExtraBold"/>
              </a:defRPr>
            </a:lvl9pPr>
          </a:lstStyle>
          <a:p>
            <a:endParaRPr/>
          </a:p>
        </p:txBody>
      </p:sp>
      <p:sp>
        <p:nvSpPr>
          <p:cNvPr id="46" name="Google Shape;46;p13"/>
          <p:cNvSpPr txBox="1">
            <a:spLocks noGrp="1"/>
          </p:cNvSpPr>
          <p:nvPr>
            <p:ph type="title" idx="2" hasCustomPrompt="1"/>
          </p:nvPr>
        </p:nvSpPr>
        <p:spPr>
          <a:xfrm>
            <a:off x="720000" y="3669100"/>
            <a:ext cx="900000" cy="66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500"/>
              <a:buNone/>
              <a:defRPr sz="3500">
                <a:solidFill>
                  <a:srgbClr val="000000"/>
                </a:solidFill>
              </a:defRPr>
            </a:lvl1pPr>
            <a:lvl2pPr lvl="1" algn="ctr" rtl="0">
              <a:spcBef>
                <a:spcPts val="0"/>
              </a:spcBef>
              <a:spcAft>
                <a:spcPts val="0"/>
              </a:spcAft>
              <a:buClr>
                <a:srgbClr val="000000"/>
              </a:buClr>
              <a:buSzPts val="5000"/>
              <a:buNone/>
              <a:defRPr sz="5000">
                <a:solidFill>
                  <a:srgbClr val="000000"/>
                </a:solidFill>
              </a:defRPr>
            </a:lvl2pPr>
            <a:lvl3pPr lvl="2" algn="ctr" rtl="0">
              <a:spcBef>
                <a:spcPts val="0"/>
              </a:spcBef>
              <a:spcAft>
                <a:spcPts val="0"/>
              </a:spcAft>
              <a:buClr>
                <a:srgbClr val="000000"/>
              </a:buClr>
              <a:buSzPts val="5000"/>
              <a:buNone/>
              <a:defRPr sz="5000">
                <a:solidFill>
                  <a:srgbClr val="000000"/>
                </a:solidFill>
              </a:defRPr>
            </a:lvl3pPr>
            <a:lvl4pPr lvl="3" algn="ctr" rtl="0">
              <a:spcBef>
                <a:spcPts val="0"/>
              </a:spcBef>
              <a:spcAft>
                <a:spcPts val="0"/>
              </a:spcAft>
              <a:buClr>
                <a:srgbClr val="000000"/>
              </a:buClr>
              <a:buSzPts val="5000"/>
              <a:buNone/>
              <a:defRPr sz="5000">
                <a:solidFill>
                  <a:srgbClr val="000000"/>
                </a:solidFill>
              </a:defRPr>
            </a:lvl4pPr>
            <a:lvl5pPr lvl="4" algn="ctr" rtl="0">
              <a:spcBef>
                <a:spcPts val="0"/>
              </a:spcBef>
              <a:spcAft>
                <a:spcPts val="0"/>
              </a:spcAft>
              <a:buClr>
                <a:srgbClr val="000000"/>
              </a:buClr>
              <a:buSzPts val="5000"/>
              <a:buNone/>
              <a:defRPr sz="5000">
                <a:solidFill>
                  <a:srgbClr val="000000"/>
                </a:solidFill>
              </a:defRPr>
            </a:lvl5pPr>
            <a:lvl6pPr lvl="5" algn="ctr" rtl="0">
              <a:spcBef>
                <a:spcPts val="0"/>
              </a:spcBef>
              <a:spcAft>
                <a:spcPts val="0"/>
              </a:spcAft>
              <a:buClr>
                <a:srgbClr val="000000"/>
              </a:buClr>
              <a:buSzPts val="5000"/>
              <a:buNone/>
              <a:defRPr sz="5000">
                <a:solidFill>
                  <a:srgbClr val="000000"/>
                </a:solidFill>
              </a:defRPr>
            </a:lvl6pPr>
            <a:lvl7pPr lvl="6" algn="ctr" rtl="0">
              <a:spcBef>
                <a:spcPts val="0"/>
              </a:spcBef>
              <a:spcAft>
                <a:spcPts val="0"/>
              </a:spcAft>
              <a:buClr>
                <a:srgbClr val="000000"/>
              </a:buClr>
              <a:buSzPts val="5000"/>
              <a:buNone/>
              <a:defRPr sz="5000">
                <a:solidFill>
                  <a:srgbClr val="000000"/>
                </a:solidFill>
              </a:defRPr>
            </a:lvl7pPr>
            <a:lvl8pPr lvl="7" algn="ctr" rtl="0">
              <a:spcBef>
                <a:spcPts val="0"/>
              </a:spcBef>
              <a:spcAft>
                <a:spcPts val="0"/>
              </a:spcAft>
              <a:buClr>
                <a:srgbClr val="000000"/>
              </a:buClr>
              <a:buSzPts val="5000"/>
              <a:buNone/>
              <a:defRPr sz="5000">
                <a:solidFill>
                  <a:srgbClr val="000000"/>
                </a:solidFill>
              </a:defRPr>
            </a:lvl8pPr>
            <a:lvl9pPr lvl="8" algn="ctr" rtl="0">
              <a:spcBef>
                <a:spcPts val="0"/>
              </a:spcBef>
              <a:spcAft>
                <a:spcPts val="0"/>
              </a:spcAft>
              <a:buClr>
                <a:srgbClr val="000000"/>
              </a:buClr>
              <a:buSzPts val="5000"/>
              <a:buNone/>
              <a:defRPr sz="5000">
                <a:solidFill>
                  <a:srgbClr val="000000"/>
                </a:solidFill>
              </a:defRPr>
            </a:lvl9pPr>
          </a:lstStyle>
          <a:p>
            <a:r>
              <a:t>xx%</a:t>
            </a:r>
          </a:p>
        </p:txBody>
      </p:sp>
      <p:sp>
        <p:nvSpPr>
          <p:cNvPr id="47" name="Google Shape;47;p13"/>
          <p:cNvSpPr txBox="1">
            <a:spLocks noGrp="1"/>
          </p:cNvSpPr>
          <p:nvPr>
            <p:ph type="subTitle" idx="3"/>
          </p:nvPr>
        </p:nvSpPr>
        <p:spPr>
          <a:xfrm>
            <a:off x="1938300" y="3516675"/>
            <a:ext cx="2452500" cy="354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a:endParaRPr/>
          </a:p>
        </p:txBody>
      </p:sp>
      <p:sp>
        <p:nvSpPr>
          <p:cNvPr id="48" name="Google Shape;48;p13"/>
          <p:cNvSpPr txBox="1">
            <a:spLocks noGrp="1"/>
          </p:cNvSpPr>
          <p:nvPr>
            <p:ph type="title" idx="4" hasCustomPrompt="1"/>
          </p:nvPr>
        </p:nvSpPr>
        <p:spPr>
          <a:xfrm>
            <a:off x="4752900" y="2132600"/>
            <a:ext cx="900000" cy="66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500"/>
              <a:buNone/>
              <a:defRPr sz="3500">
                <a:solidFill>
                  <a:srgbClr val="000000"/>
                </a:solidFill>
              </a:defRPr>
            </a:lvl1pPr>
            <a:lvl2pPr lvl="1" algn="ctr" rtl="0">
              <a:spcBef>
                <a:spcPts val="0"/>
              </a:spcBef>
              <a:spcAft>
                <a:spcPts val="0"/>
              </a:spcAft>
              <a:buClr>
                <a:srgbClr val="000000"/>
              </a:buClr>
              <a:buSzPts val="5000"/>
              <a:buNone/>
              <a:defRPr sz="5000">
                <a:solidFill>
                  <a:srgbClr val="000000"/>
                </a:solidFill>
              </a:defRPr>
            </a:lvl2pPr>
            <a:lvl3pPr lvl="2" algn="ctr" rtl="0">
              <a:spcBef>
                <a:spcPts val="0"/>
              </a:spcBef>
              <a:spcAft>
                <a:spcPts val="0"/>
              </a:spcAft>
              <a:buClr>
                <a:srgbClr val="000000"/>
              </a:buClr>
              <a:buSzPts val="5000"/>
              <a:buNone/>
              <a:defRPr sz="5000">
                <a:solidFill>
                  <a:srgbClr val="000000"/>
                </a:solidFill>
              </a:defRPr>
            </a:lvl3pPr>
            <a:lvl4pPr lvl="3" algn="ctr" rtl="0">
              <a:spcBef>
                <a:spcPts val="0"/>
              </a:spcBef>
              <a:spcAft>
                <a:spcPts val="0"/>
              </a:spcAft>
              <a:buClr>
                <a:srgbClr val="000000"/>
              </a:buClr>
              <a:buSzPts val="5000"/>
              <a:buNone/>
              <a:defRPr sz="5000">
                <a:solidFill>
                  <a:srgbClr val="000000"/>
                </a:solidFill>
              </a:defRPr>
            </a:lvl4pPr>
            <a:lvl5pPr lvl="4" algn="ctr" rtl="0">
              <a:spcBef>
                <a:spcPts val="0"/>
              </a:spcBef>
              <a:spcAft>
                <a:spcPts val="0"/>
              </a:spcAft>
              <a:buClr>
                <a:srgbClr val="000000"/>
              </a:buClr>
              <a:buSzPts val="5000"/>
              <a:buNone/>
              <a:defRPr sz="5000">
                <a:solidFill>
                  <a:srgbClr val="000000"/>
                </a:solidFill>
              </a:defRPr>
            </a:lvl5pPr>
            <a:lvl6pPr lvl="5" algn="ctr" rtl="0">
              <a:spcBef>
                <a:spcPts val="0"/>
              </a:spcBef>
              <a:spcAft>
                <a:spcPts val="0"/>
              </a:spcAft>
              <a:buClr>
                <a:srgbClr val="000000"/>
              </a:buClr>
              <a:buSzPts val="5000"/>
              <a:buNone/>
              <a:defRPr sz="5000">
                <a:solidFill>
                  <a:srgbClr val="000000"/>
                </a:solidFill>
              </a:defRPr>
            </a:lvl6pPr>
            <a:lvl7pPr lvl="6" algn="ctr" rtl="0">
              <a:spcBef>
                <a:spcPts val="0"/>
              </a:spcBef>
              <a:spcAft>
                <a:spcPts val="0"/>
              </a:spcAft>
              <a:buClr>
                <a:srgbClr val="000000"/>
              </a:buClr>
              <a:buSzPts val="5000"/>
              <a:buNone/>
              <a:defRPr sz="5000">
                <a:solidFill>
                  <a:srgbClr val="000000"/>
                </a:solidFill>
              </a:defRPr>
            </a:lvl7pPr>
            <a:lvl8pPr lvl="7" algn="ctr" rtl="0">
              <a:spcBef>
                <a:spcPts val="0"/>
              </a:spcBef>
              <a:spcAft>
                <a:spcPts val="0"/>
              </a:spcAft>
              <a:buClr>
                <a:srgbClr val="000000"/>
              </a:buClr>
              <a:buSzPts val="5000"/>
              <a:buNone/>
              <a:defRPr sz="5000">
                <a:solidFill>
                  <a:srgbClr val="000000"/>
                </a:solidFill>
              </a:defRPr>
            </a:lvl8pPr>
            <a:lvl9pPr lvl="8" algn="ctr" rtl="0">
              <a:spcBef>
                <a:spcPts val="0"/>
              </a:spcBef>
              <a:spcAft>
                <a:spcPts val="0"/>
              </a:spcAft>
              <a:buClr>
                <a:srgbClr val="000000"/>
              </a:buClr>
              <a:buSzPts val="5000"/>
              <a:buNone/>
              <a:defRPr sz="5000">
                <a:solidFill>
                  <a:srgbClr val="000000"/>
                </a:solidFill>
              </a:defRPr>
            </a:lvl9pPr>
          </a:lstStyle>
          <a:p>
            <a:r>
              <a:t>xx%</a:t>
            </a:r>
          </a:p>
        </p:txBody>
      </p:sp>
      <p:sp>
        <p:nvSpPr>
          <p:cNvPr id="49" name="Google Shape;49;p13"/>
          <p:cNvSpPr txBox="1">
            <a:spLocks noGrp="1"/>
          </p:cNvSpPr>
          <p:nvPr>
            <p:ph type="subTitle" idx="5"/>
          </p:nvPr>
        </p:nvSpPr>
        <p:spPr>
          <a:xfrm>
            <a:off x="5971200" y="2004350"/>
            <a:ext cx="2452500" cy="354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a:endParaRPr/>
          </a:p>
        </p:txBody>
      </p:sp>
      <p:sp>
        <p:nvSpPr>
          <p:cNvPr id="50" name="Google Shape;50;p13"/>
          <p:cNvSpPr txBox="1">
            <a:spLocks noGrp="1"/>
          </p:cNvSpPr>
          <p:nvPr>
            <p:ph type="title" idx="6" hasCustomPrompt="1"/>
          </p:nvPr>
        </p:nvSpPr>
        <p:spPr>
          <a:xfrm>
            <a:off x="4752900" y="3669100"/>
            <a:ext cx="900000" cy="66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500"/>
              <a:buNone/>
              <a:defRPr sz="3500">
                <a:solidFill>
                  <a:srgbClr val="000000"/>
                </a:solidFill>
              </a:defRPr>
            </a:lvl1pPr>
            <a:lvl2pPr lvl="1" algn="ctr" rtl="0">
              <a:spcBef>
                <a:spcPts val="0"/>
              </a:spcBef>
              <a:spcAft>
                <a:spcPts val="0"/>
              </a:spcAft>
              <a:buClr>
                <a:srgbClr val="000000"/>
              </a:buClr>
              <a:buSzPts val="5000"/>
              <a:buNone/>
              <a:defRPr sz="5000">
                <a:solidFill>
                  <a:srgbClr val="000000"/>
                </a:solidFill>
              </a:defRPr>
            </a:lvl2pPr>
            <a:lvl3pPr lvl="2" algn="ctr" rtl="0">
              <a:spcBef>
                <a:spcPts val="0"/>
              </a:spcBef>
              <a:spcAft>
                <a:spcPts val="0"/>
              </a:spcAft>
              <a:buClr>
                <a:srgbClr val="000000"/>
              </a:buClr>
              <a:buSzPts val="5000"/>
              <a:buNone/>
              <a:defRPr sz="5000">
                <a:solidFill>
                  <a:srgbClr val="000000"/>
                </a:solidFill>
              </a:defRPr>
            </a:lvl3pPr>
            <a:lvl4pPr lvl="3" algn="ctr" rtl="0">
              <a:spcBef>
                <a:spcPts val="0"/>
              </a:spcBef>
              <a:spcAft>
                <a:spcPts val="0"/>
              </a:spcAft>
              <a:buClr>
                <a:srgbClr val="000000"/>
              </a:buClr>
              <a:buSzPts val="5000"/>
              <a:buNone/>
              <a:defRPr sz="5000">
                <a:solidFill>
                  <a:srgbClr val="000000"/>
                </a:solidFill>
              </a:defRPr>
            </a:lvl4pPr>
            <a:lvl5pPr lvl="4" algn="ctr" rtl="0">
              <a:spcBef>
                <a:spcPts val="0"/>
              </a:spcBef>
              <a:spcAft>
                <a:spcPts val="0"/>
              </a:spcAft>
              <a:buClr>
                <a:srgbClr val="000000"/>
              </a:buClr>
              <a:buSzPts val="5000"/>
              <a:buNone/>
              <a:defRPr sz="5000">
                <a:solidFill>
                  <a:srgbClr val="000000"/>
                </a:solidFill>
              </a:defRPr>
            </a:lvl5pPr>
            <a:lvl6pPr lvl="5" algn="ctr" rtl="0">
              <a:spcBef>
                <a:spcPts val="0"/>
              </a:spcBef>
              <a:spcAft>
                <a:spcPts val="0"/>
              </a:spcAft>
              <a:buClr>
                <a:srgbClr val="000000"/>
              </a:buClr>
              <a:buSzPts val="5000"/>
              <a:buNone/>
              <a:defRPr sz="5000">
                <a:solidFill>
                  <a:srgbClr val="000000"/>
                </a:solidFill>
              </a:defRPr>
            </a:lvl6pPr>
            <a:lvl7pPr lvl="6" algn="ctr" rtl="0">
              <a:spcBef>
                <a:spcPts val="0"/>
              </a:spcBef>
              <a:spcAft>
                <a:spcPts val="0"/>
              </a:spcAft>
              <a:buClr>
                <a:srgbClr val="000000"/>
              </a:buClr>
              <a:buSzPts val="5000"/>
              <a:buNone/>
              <a:defRPr sz="5000">
                <a:solidFill>
                  <a:srgbClr val="000000"/>
                </a:solidFill>
              </a:defRPr>
            </a:lvl7pPr>
            <a:lvl8pPr lvl="7" algn="ctr" rtl="0">
              <a:spcBef>
                <a:spcPts val="0"/>
              </a:spcBef>
              <a:spcAft>
                <a:spcPts val="0"/>
              </a:spcAft>
              <a:buClr>
                <a:srgbClr val="000000"/>
              </a:buClr>
              <a:buSzPts val="5000"/>
              <a:buNone/>
              <a:defRPr sz="5000">
                <a:solidFill>
                  <a:srgbClr val="000000"/>
                </a:solidFill>
              </a:defRPr>
            </a:lvl8pPr>
            <a:lvl9pPr lvl="8" algn="ctr" rtl="0">
              <a:spcBef>
                <a:spcPts val="0"/>
              </a:spcBef>
              <a:spcAft>
                <a:spcPts val="0"/>
              </a:spcAft>
              <a:buClr>
                <a:srgbClr val="000000"/>
              </a:buClr>
              <a:buSzPts val="5000"/>
              <a:buNone/>
              <a:defRPr sz="5000">
                <a:solidFill>
                  <a:srgbClr val="000000"/>
                </a:solidFill>
              </a:defRPr>
            </a:lvl9pPr>
          </a:lstStyle>
          <a:p>
            <a:r>
              <a:t>xx%</a:t>
            </a:r>
          </a:p>
        </p:txBody>
      </p:sp>
      <p:sp>
        <p:nvSpPr>
          <p:cNvPr id="51" name="Google Shape;51;p13"/>
          <p:cNvSpPr txBox="1">
            <a:spLocks noGrp="1"/>
          </p:cNvSpPr>
          <p:nvPr>
            <p:ph type="subTitle" idx="7"/>
          </p:nvPr>
        </p:nvSpPr>
        <p:spPr>
          <a:xfrm>
            <a:off x="5971200" y="3516675"/>
            <a:ext cx="2452500" cy="354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a:endParaRPr/>
          </a:p>
        </p:txBody>
      </p:sp>
      <p:sp>
        <p:nvSpPr>
          <p:cNvPr id="52" name="Google Shape;52;p13"/>
          <p:cNvSpPr txBox="1">
            <a:spLocks noGrp="1"/>
          </p:cNvSpPr>
          <p:nvPr>
            <p:ph type="title" idx="8"/>
          </p:nvPr>
        </p:nvSpPr>
        <p:spPr>
          <a:xfrm>
            <a:off x="720000" y="540000"/>
            <a:ext cx="549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13"/>
          <p:cNvSpPr txBox="1">
            <a:spLocks noGrp="1"/>
          </p:cNvSpPr>
          <p:nvPr>
            <p:ph type="subTitle" idx="9"/>
          </p:nvPr>
        </p:nvSpPr>
        <p:spPr>
          <a:xfrm>
            <a:off x="1947450" y="2360150"/>
            <a:ext cx="2452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4" name="Google Shape;54;p13"/>
          <p:cNvSpPr txBox="1">
            <a:spLocks noGrp="1"/>
          </p:cNvSpPr>
          <p:nvPr>
            <p:ph type="subTitle" idx="13"/>
          </p:nvPr>
        </p:nvSpPr>
        <p:spPr>
          <a:xfrm>
            <a:off x="5971050" y="2360150"/>
            <a:ext cx="2452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5" name="Google Shape;55;p13"/>
          <p:cNvSpPr txBox="1">
            <a:spLocks noGrp="1"/>
          </p:cNvSpPr>
          <p:nvPr>
            <p:ph type="subTitle" idx="14"/>
          </p:nvPr>
        </p:nvSpPr>
        <p:spPr>
          <a:xfrm>
            <a:off x="1947450" y="3909450"/>
            <a:ext cx="2452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6" name="Google Shape;56;p13"/>
          <p:cNvSpPr txBox="1">
            <a:spLocks noGrp="1"/>
          </p:cNvSpPr>
          <p:nvPr>
            <p:ph type="subTitle" idx="15"/>
          </p:nvPr>
        </p:nvSpPr>
        <p:spPr>
          <a:xfrm>
            <a:off x="5971050" y="3909450"/>
            <a:ext cx="2452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ix columns">
  <p:cSld name="CUSTOM_3">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a:endParaRPr/>
          </a:p>
        </p:txBody>
      </p:sp>
      <p:sp>
        <p:nvSpPr>
          <p:cNvPr id="64" name="Google Shape;64;p15"/>
          <p:cNvSpPr txBox="1">
            <a:spLocks noGrp="1"/>
          </p:cNvSpPr>
          <p:nvPr>
            <p:ph type="subTitle" idx="1"/>
          </p:nvPr>
        </p:nvSpPr>
        <p:spPr>
          <a:xfrm>
            <a:off x="720365" y="1728825"/>
            <a:ext cx="2221800" cy="3333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
        <p:nvSpPr>
          <p:cNvPr id="65" name="Google Shape;65;p15"/>
          <p:cNvSpPr txBox="1">
            <a:spLocks noGrp="1"/>
          </p:cNvSpPr>
          <p:nvPr>
            <p:ph type="subTitle" idx="2"/>
          </p:nvPr>
        </p:nvSpPr>
        <p:spPr>
          <a:xfrm>
            <a:off x="3461663" y="1728825"/>
            <a:ext cx="2228400" cy="3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6" name="Google Shape;66;p15"/>
          <p:cNvSpPr txBox="1">
            <a:spLocks noGrp="1"/>
          </p:cNvSpPr>
          <p:nvPr>
            <p:ph type="subTitle" idx="3"/>
          </p:nvPr>
        </p:nvSpPr>
        <p:spPr>
          <a:xfrm>
            <a:off x="6197363" y="1728825"/>
            <a:ext cx="2224800" cy="3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7" name="Google Shape;67;p15"/>
          <p:cNvSpPr txBox="1">
            <a:spLocks noGrp="1"/>
          </p:cNvSpPr>
          <p:nvPr>
            <p:ph type="subTitle" idx="4"/>
          </p:nvPr>
        </p:nvSpPr>
        <p:spPr>
          <a:xfrm>
            <a:off x="718865" y="3468900"/>
            <a:ext cx="2224800" cy="3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8" name="Google Shape;68;p15"/>
          <p:cNvSpPr txBox="1">
            <a:spLocks noGrp="1"/>
          </p:cNvSpPr>
          <p:nvPr>
            <p:ph type="subTitle" idx="5"/>
          </p:nvPr>
        </p:nvSpPr>
        <p:spPr>
          <a:xfrm>
            <a:off x="3461663" y="3468900"/>
            <a:ext cx="2228400" cy="3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 name="Google Shape;69;p15"/>
          <p:cNvSpPr txBox="1">
            <a:spLocks noGrp="1"/>
          </p:cNvSpPr>
          <p:nvPr>
            <p:ph type="subTitle" idx="6"/>
          </p:nvPr>
        </p:nvSpPr>
        <p:spPr>
          <a:xfrm>
            <a:off x="6197363" y="3468900"/>
            <a:ext cx="2224800" cy="3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0" name="Google Shape;70;p15"/>
          <p:cNvSpPr txBox="1">
            <a:spLocks noGrp="1"/>
          </p:cNvSpPr>
          <p:nvPr>
            <p:ph type="subTitle" idx="7"/>
          </p:nvPr>
        </p:nvSpPr>
        <p:spPr>
          <a:xfrm>
            <a:off x="3467300" y="2140900"/>
            <a:ext cx="222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15"/>
          <p:cNvSpPr txBox="1">
            <a:spLocks noGrp="1"/>
          </p:cNvSpPr>
          <p:nvPr>
            <p:ph type="subTitle" idx="8"/>
          </p:nvPr>
        </p:nvSpPr>
        <p:spPr>
          <a:xfrm>
            <a:off x="6199475" y="2140900"/>
            <a:ext cx="222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2" name="Google Shape;72;p15"/>
          <p:cNvSpPr txBox="1">
            <a:spLocks noGrp="1"/>
          </p:cNvSpPr>
          <p:nvPr>
            <p:ph type="subTitle" idx="9"/>
          </p:nvPr>
        </p:nvSpPr>
        <p:spPr>
          <a:xfrm>
            <a:off x="735125" y="2140900"/>
            <a:ext cx="222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 name="Google Shape;73;p15"/>
          <p:cNvSpPr txBox="1">
            <a:spLocks noGrp="1"/>
          </p:cNvSpPr>
          <p:nvPr>
            <p:ph type="subTitle" idx="13"/>
          </p:nvPr>
        </p:nvSpPr>
        <p:spPr>
          <a:xfrm>
            <a:off x="3467300" y="3878400"/>
            <a:ext cx="222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4" name="Google Shape;74;p15"/>
          <p:cNvSpPr txBox="1">
            <a:spLocks noGrp="1"/>
          </p:cNvSpPr>
          <p:nvPr>
            <p:ph type="subTitle" idx="14"/>
          </p:nvPr>
        </p:nvSpPr>
        <p:spPr>
          <a:xfrm>
            <a:off x="6199475" y="3878400"/>
            <a:ext cx="222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5" name="Google Shape;75;p15"/>
          <p:cNvSpPr txBox="1">
            <a:spLocks noGrp="1"/>
          </p:cNvSpPr>
          <p:nvPr>
            <p:ph type="subTitle" idx="15"/>
          </p:nvPr>
        </p:nvSpPr>
        <p:spPr>
          <a:xfrm>
            <a:off x="735125" y="3878400"/>
            <a:ext cx="222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alf top text">
  <p:cSld name="CUSTOM_5">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8" name="Google Shape;78;p16"/>
          <p:cNvSpPr txBox="1">
            <a:spLocks noGrp="1"/>
          </p:cNvSpPr>
          <p:nvPr>
            <p:ph type="subTitle" idx="1"/>
          </p:nvPr>
        </p:nvSpPr>
        <p:spPr>
          <a:xfrm>
            <a:off x="722225" y="1341300"/>
            <a:ext cx="4204500" cy="81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hasCustomPrompt="1"/>
          </p:nvPr>
        </p:nvSpPr>
        <p:spPr>
          <a:xfrm>
            <a:off x="720000" y="540000"/>
            <a:ext cx="3355500" cy="1555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 name="Google Shape;13;p3"/>
          <p:cNvSpPr txBox="1">
            <a:spLocks noGrp="1"/>
          </p:cNvSpPr>
          <p:nvPr>
            <p:ph type="ctrTitle" idx="2"/>
          </p:nvPr>
        </p:nvSpPr>
        <p:spPr>
          <a:xfrm>
            <a:off x="720000" y="3686175"/>
            <a:ext cx="4663200" cy="564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4" name="Google Shape;14;p3"/>
          <p:cNvSpPr txBox="1">
            <a:spLocks noGrp="1"/>
          </p:cNvSpPr>
          <p:nvPr>
            <p:ph type="subTitle" idx="1"/>
          </p:nvPr>
        </p:nvSpPr>
        <p:spPr>
          <a:xfrm>
            <a:off x="720000" y="4135200"/>
            <a:ext cx="4663200" cy="4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ext">
  <p:cSld name="CUSTOM_12">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622617" y="981805"/>
            <a:ext cx="2958900" cy="12759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5000"/>
              <a:buNone/>
              <a:defRPr>
                <a:solidFill>
                  <a:schemeClr val="lt2"/>
                </a:solidFill>
              </a:defRPr>
            </a:lvl1pPr>
            <a:lvl2pPr lvl="1">
              <a:spcBef>
                <a:spcPts val="0"/>
              </a:spcBef>
              <a:spcAft>
                <a:spcPts val="0"/>
              </a:spcAft>
              <a:buSzPts val="7000"/>
              <a:buNone/>
              <a:defRPr sz="7000">
                <a:latin typeface="Open Sans"/>
                <a:ea typeface="Open Sans"/>
                <a:cs typeface="Open Sans"/>
                <a:sym typeface="Open Sans"/>
              </a:defRPr>
            </a:lvl2pPr>
            <a:lvl3pPr lvl="2">
              <a:spcBef>
                <a:spcPts val="0"/>
              </a:spcBef>
              <a:spcAft>
                <a:spcPts val="0"/>
              </a:spcAft>
              <a:buSzPts val="7000"/>
              <a:buNone/>
              <a:defRPr sz="7000">
                <a:latin typeface="Open Sans"/>
                <a:ea typeface="Open Sans"/>
                <a:cs typeface="Open Sans"/>
                <a:sym typeface="Open Sans"/>
              </a:defRPr>
            </a:lvl3pPr>
            <a:lvl4pPr lvl="3">
              <a:spcBef>
                <a:spcPts val="0"/>
              </a:spcBef>
              <a:spcAft>
                <a:spcPts val="0"/>
              </a:spcAft>
              <a:buSzPts val="7000"/>
              <a:buNone/>
              <a:defRPr sz="7000">
                <a:latin typeface="Open Sans"/>
                <a:ea typeface="Open Sans"/>
                <a:cs typeface="Open Sans"/>
                <a:sym typeface="Open Sans"/>
              </a:defRPr>
            </a:lvl4pPr>
            <a:lvl5pPr lvl="4">
              <a:spcBef>
                <a:spcPts val="0"/>
              </a:spcBef>
              <a:spcAft>
                <a:spcPts val="0"/>
              </a:spcAft>
              <a:buSzPts val="7000"/>
              <a:buNone/>
              <a:defRPr sz="7000">
                <a:latin typeface="Open Sans"/>
                <a:ea typeface="Open Sans"/>
                <a:cs typeface="Open Sans"/>
                <a:sym typeface="Open Sans"/>
              </a:defRPr>
            </a:lvl5pPr>
            <a:lvl6pPr lvl="5">
              <a:spcBef>
                <a:spcPts val="0"/>
              </a:spcBef>
              <a:spcAft>
                <a:spcPts val="0"/>
              </a:spcAft>
              <a:buSzPts val="7000"/>
              <a:buNone/>
              <a:defRPr sz="7000">
                <a:latin typeface="Open Sans"/>
                <a:ea typeface="Open Sans"/>
                <a:cs typeface="Open Sans"/>
                <a:sym typeface="Open Sans"/>
              </a:defRPr>
            </a:lvl6pPr>
            <a:lvl7pPr lvl="6">
              <a:spcBef>
                <a:spcPts val="0"/>
              </a:spcBef>
              <a:spcAft>
                <a:spcPts val="0"/>
              </a:spcAft>
              <a:buSzPts val="7000"/>
              <a:buNone/>
              <a:defRPr sz="7000">
                <a:latin typeface="Open Sans"/>
                <a:ea typeface="Open Sans"/>
                <a:cs typeface="Open Sans"/>
                <a:sym typeface="Open Sans"/>
              </a:defRPr>
            </a:lvl7pPr>
            <a:lvl8pPr lvl="7">
              <a:spcBef>
                <a:spcPts val="0"/>
              </a:spcBef>
              <a:spcAft>
                <a:spcPts val="0"/>
              </a:spcAft>
              <a:buSzPts val="7000"/>
              <a:buNone/>
              <a:defRPr sz="7000">
                <a:latin typeface="Open Sans"/>
                <a:ea typeface="Open Sans"/>
                <a:cs typeface="Open Sans"/>
                <a:sym typeface="Open Sans"/>
              </a:defRPr>
            </a:lvl8pPr>
            <a:lvl9pPr lvl="8">
              <a:spcBef>
                <a:spcPts val="0"/>
              </a:spcBef>
              <a:spcAft>
                <a:spcPts val="0"/>
              </a:spcAft>
              <a:buSzPts val="7000"/>
              <a:buNone/>
              <a:defRPr sz="7000">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7" name="Google Shape;17;p4"/>
          <p:cNvSpPr txBox="1">
            <a:spLocks noGrp="1"/>
          </p:cNvSpPr>
          <p:nvPr>
            <p:ph type="body" idx="1"/>
          </p:nvPr>
        </p:nvSpPr>
        <p:spPr>
          <a:xfrm>
            <a:off x="720000" y="1112700"/>
            <a:ext cx="7704000" cy="3490800"/>
          </a:xfrm>
          <a:prstGeom prst="rect">
            <a:avLst/>
          </a:prstGeom>
        </p:spPr>
        <p:txBody>
          <a:bodyPr spcFirstLastPara="1" wrap="square" lIns="91425" tIns="91425" rIns="91425" bIns="91425" anchor="t" anchorCtr="0">
            <a:noAutofit/>
          </a:bodyPr>
          <a:lstStyle>
            <a:lvl1pPr marL="457189" lvl="0" indent="-304793">
              <a:spcBef>
                <a:spcPts val="0"/>
              </a:spcBef>
              <a:spcAft>
                <a:spcPts val="0"/>
              </a:spcAft>
              <a:buClr>
                <a:srgbClr val="324055"/>
              </a:buClr>
              <a:buSzPts val="1200"/>
              <a:buAutoNum type="arabicPeriod"/>
              <a:defRPr sz="1200"/>
            </a:lvl1pPr>
            <a:lvl2pPr marL="914378" lvl="1" indent="-304793">
              <a:spcBef>
                <a:spcPts val="0"/>
              </a:spcBef>
              <a:spcAft>
                <a:spcPts val="0"/>
              </a:spcAft>
              <a:buClr>
                <a:srgbClr val="324055"/>
              </a:buClr>
              <a:buSzPts val="1200"/>
              <a:buFont typeface="Muli"/>
              <a:buAutoNum type="alphaLcPeriod"/>
              <a:defRPr sz="1200"/>
            </a:lvl2pPr>
            <a:lvl3pPr marL="1371566" lvl="2" indent="-304793">
              <a:spcBef>
                <a:spcPts val="0"/>
              </a:spcBef>
              <a:spcAft>
                <a:spcPts val="0"/>
              </a:spcAft>
              <a:buClr>
                <a:srgbClr val="324055"/>
              </a:buClr>
              <a:buSzPts val="1200"/>
              <a:buFont typeface="Muli"/>
              <a:buAutoNum type="romanLcPeriod"/>
              <a:defRPr sz="1200"/>
            </a:lvl3pPr>
            <a:lvl4pPr marL="1828754" lvl="3" indent="-304793">
              <a:spcBef>
                <a:spcPts val="0"/>
              </a:spcBef>
              <a:spcAft>
                <a:spcPts val="0"/>
              </a:spcAft>
              <a:buClr>
                <a:srgbClr val="324055"/>
              </a:buClr>
              <a:buSzPts val="1200"/>
              <a:buFont typeface="Muli"/>
              <a:buAutoNum type="arabicPeriod"/>
              <a:defRPr sz="1200"/>
            </a:lvl4pPr>
            <a:lvl5pPr marL="2285943" lvl="4" indent="-304793">
              <a:spcBef>
                <a:spcPts val="0"/>
              </a:spcBef>
              <a:spcAft>
                <a:spcPts val="0"/>
              </a:spcAft>
              <a:buClr>
                <a:srgbClr val="324055"/>
              </a:buClr>
              <a:buSzPts val="1200"/>
              <a:buFont typeface="Muli"/>
              <a:buAutoNum type="alphaLcPeriod"/>
              <a:defRPr sz="1200"/>
            </a:lvl5pPr>
            <a:lvl6pPr marL="2743132" lvl="5" indent="-304793">
              <a:spcBef>
                <a:spcPts val="0"/>
              </a:spcBef>
              <a:spcAft>
                <a:spcPts val="0"/>
              </a:spcAft>
              <a:buClr>
                <a:srgbClr val="324055"/>
              </a:buClr>
              <a:buSzPts val="1200"/>
              <a:buFont typeface="Muli"/>
              <a:buAutoNum type="romanLcPeriod"/>
              <a:defRPr sz="1200"/>
            </a:lvl6pPr>
            <a:lvl7pPr marL="3200320" lvl="6" indent="-304793">
              <a:spcBef>
                <a:spcPts val="0"/>
              </a:spcBef>
              <a:spcAft>
                <a:spcPts val="0"/>
              </a:spcAft>
              <a:buClr>
                <a:srgbClr val="324055"/>
              </a:buClr>
              <a:buSzPts val="1200"/>
              <a:buFont typeface="Muli"/>
              <a:buAutoNum type="arabicPeriod"/>
              <a:defRPr sz="1200"/>
            </a:lvl7pPr>
            <a:lvl8pPr marL="3657509" lvl="7" indent="-304793">
              <a:spcBef>
                <a:spcPts val="0"/>
              </a:spcBef>
              <a:spcAft>
                <a:spcPts val="0"/>
              </a:spcAft>
              <a:buClr>
                <a:srgbClr val="324055"/>
              </a:buClr>
              <a:buSzPts val="1200"/>
              <a:buFont typeface="Muli"/>
              <a:buAutoNum type="alphaLcPeriod"/>
              <a:defRPr sz="1200"/>
            </a:lvl8pPr>
            <a:lvl9pPr marL="4114697" lvl="8" indent="-304793">
              <a:spcBef>
                <a:spcPts val="0"/>
              </a:spcBef>
              <a:spcAft>
                <a:spcPts val="0"/>
              </a:spcAft>
              <a:buClr>
                <a:srgbClr val="324055"/>
              </a:buClr>
              <a:buSzPts val="1200"/>
              <a:buFont typeface="Muli"/>
              <a:buAutoNum type="romanLcPeriod"/>
              <a:defRPr sz="1200"/>
            </a:lvl9pPr>
          </a:lstStyle>
          <a:p>
            <a:endParaRPr/>
          </a:p>
        </p:txBody>
      </p:sp>
    </p:spTree>
    <p:extLst>
      <p:ext uri="{BB962C8B-B14F-4D97-AF65-F5344CB8AC3E}">
        <p14:creationId xmlns:p14="http://schemas.microsoft.com/office/powerpoint/2010/main" val="466653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2400"/>
              <a:buNone/>
              <a:defRPr>
                <a:solidFill>
                  <a:srgbClr val="000000"/>
                </a:solidFill>
              </a:defRPr>
            </a:lvl2pPr>
            <a:lvl3pPr lvl="2" algn="ctr" rtl="0">
              <a:spcBef>
                <a:spcPts val="0"/>
              </a:spcBef>
              <a:spcAft>
                <a:spcPts val="0"/>
              </a:spcAft>
              <a:buClr>
                <a:srgbClr val="000000"/>
              </a:buClr>
              <a:buSzPts val="2400"/>
              <a:buNone/>
              <a:defRPr>
                <a:solidFill>
                  <a:srgbClr val="000000"/>
                </a:solidFill>
              </a:defRPr>
            </a:lvl3pPr>
            <a:lvl4pPr lvl="3" algn="ctr" rtl="0">
              <a:spcBef>
                <a:spcPts val="0"/>
              </a:spcBef>
              <a:spcAft>
                <a:spcPts val="0"/>
              </a:spcAft>
              <a:buClr>
                <a:srgbClr val="000000"/>
              </a:buClr>
              <a:buSzPts val="2400"/>
              <a:buNone/>
              <a:defRPr>
                <a:solidFill>
                  <a:srgbClr val="000000"/>
                </a:solidFill>
              </a:defRPr>
            </a:lvl4pPr>
            <a:lvl5pPr lvl="4" algn="ctr" rtl="0">
              <a:spcBef>
                <a:spcPts val="0"/>
              </a:spcBef>
              <a:spcAft>
                <a:spcPts val="0"/>
              </a:spcAft>
              <a:buClr>
                <a:srgbClr val="000000"/>
              </a:buClr>
              <a:buSzPts val="2400"/>
              <a:buNone/>
              <a:defRPr>
                <a:solidFill>
                  <a:srgbClr val="000000"/>
                </a:solidFill>
              </a:defRPr>
            </a:lvl5pPr>
            <a:lvl6pPr lvl="5" algn="ctr" rtl="0">
              <a:spcBef>
                <a:spcPts val="0"/>
              </a:spcBef>
              <a:spcAft>
                <a:spcPts val="0"/>
              </a:spcAft>
              <a:buClr>
                <a:srgbClr val="000000"/>
              </a:buClr>
              <a:buSzPts val="2400"/>
              <a:buNone/>
              <a:defRPr>
                <a:solidFill>
                  <a:srgbClr val="000000"/>
                </a:solidFill>
              </a:defRPr>
            </a:lvl6pPr>
            <a:lvl7pPr lvl="6" algn="ctr" rtl="0">
              <a:spcBef>
                <a:spcPts val="0"/>
              </a:spcBef>
              <a:spcAft>
                <a:spcPts val="0"/>
              </a:spcAft>
              <a:buClr>
                <a:srgbClr val="000000"/>
              </a:buClr>
              <a:buSzPts val="2400"/>
              <a:buNone/>
              <a:defRPr>
                <a:solidFill>
                  <a:srgbClr val="000000"/>
                </a:solidFill>
              </a:defRPr>
            </a:lvl7pPr>
            <a:lvl8pPr lvl="7" algn="ctr" rtl="0">
              <a:spcBef>
                <a:spcPts val="0"/>
              </a:spcBef>
              <a:spcAft>
                <a:spcPts val="0"/>
              </a:spcAft>
              <a:buClr>
                <a:srgbClr val="000000"/>
              </a:buClr>
              <a:buSzPts val="2400"/>
              <a:buNone/>
              <a:defRPr>
                <a:solidFill>
                  <a:srgbClr val="000000"/>
                </a:solidFill>
              </a:defRPr>
            </a:lvl8pPr>
            <a:lvl9pPr lvl="8" algn="ctr" rtl="0">
              <a:spcBef>
                <a:spcPts val="0"/>
              </a:spcBef>
              <a:spcAft>
                <a:spcPts val="0"/>
              </a:spcAft>
              <a:buClr>
                <a:srgbClr val="000000"/>
              </a:buClr>
              <a:buSzPts val="2400"/>
              <a:buNone/>
              <a:defRPr>
                <a:solidFill>
                  <a:srgbClr val="000000"/>
                </a:solidFill>
              </a:defRPr>
            </a:lvl9pPr>
          </a:lstStyle>
          <a:p>
            <a:endParaRPr/>
          </a:p>
        </p:txBody>
      </p:sp>
      <p:sp>
        <p:nvSpPr>
          <p:cNvPr id="20" name="Google Shape;20;p5"/>
          <p:cNvSpPr txBox="1">
            <a:spLocks noGrp="1"/>
          </p:cNvSpPr>
          <p:nvPr>
            <p:ph type="subTitle" idx="1"/>
          </p:nvPr>
        </p:nvSpPr>
        <p:spPr>
          <a:xfrm>
            <a:off x="5015194" y="3414771"/>
            <a:ext cx="3002700" cy="35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algn="ctr"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a:endParaRPr/>
          </a:p>
        </p:txBody>
      </p:sp>
      <p:sp>
        <p:nvSpPr>
          <p:cNvPr id="21" name="Google Shape;21;p5"/>
          <p:cNvSpPr txBox="1">
            <a:spLocks noGrp="1"/>
          </p:cNvSpPr>
          <p:nvPr>
            <p:ph type="body" idx="2"/>
          </p:nvPr>
        </p:nvSpPr>
        <p:spPr>
          <a:xfrm>
            <a:off x="5011369" y="4054996"/>
            <a:ext cx="3002700" cy="517200"/>
          </a:xfrm>
          <a:prstGeom prst="rect">
            <a:avLst/>
          </a:prstGeom>
        </p:spPr>
        <p:txBody>
          <a:bodyPr spcFirstLastPara="1" wrap="square" lIns="91425" tIns="91425" rIns="91425" bIns="91425" anchor="t" anchorCtr="0">
            <a:noAutofit/>
          </a:bodyPr>
          <a:lstStyle>
            <a:lvl1pPr marL="457189" lvl="0" indent="-317492" algn="ctr" rtl="0">
              <a:spcBef>
                <a:spcPts val="0"/>
              </a:spcBef>
              <a:spcAft>
                <a:spcPts val="0"/>
              </a:spcAft>
              <a:buSzPts val="1400"/>
              <a:buChar char="●"/>
              <a:defRPr sz="1400"/>
            </a:lvl1pPr>
            <a:lvl2pPr marL="914378" lvl="1" indent="-317492" rtl="0">
              <a:spcBef>
                <a:spcPts val="1600"/>
              </a:spcBef>
              <a:spcAft>
                <a:spcPts val="0"/>
              </a:spcAft>
              <a:buSzPts val="1400"/>
              <a:buChar char="○"/>
              <a:defRPr/>
            </a:lvl2pPr>
            <a:lvl3pPr marL="1371566" lvl="2" indent="-317492" rtl="0">
              <a:spcBef>
                <a:spcPts val="1600"/>
              </a:spcBef>
              <a:spcAft>
                <a:spcPts val="0"/>
              </a:spcAft>
              <a:buSzPts val="1400"/>
              <a:buChar char="■"/>
              <a:defRPr/>
            </a:lvl3pPr>
            <a:lvl4pPr marL="1828754" lvl="3" indent="-317492" rtl="0">
              <a:spcBef>
                <a:spcPts val="1600"/>
              </a:spcBef>
              <a:spcAft>
                <a:spcPts val="0"/>
              </a:spcAft>
              <a:buSzPts val="1400"/>
              <a:buChar char="●"/>
              <a:defRPr/>
            </a:lvl4pPr>
            <a:lvl5pPr marL="2285943" lvl="4" indent="-317492" rtl="0">
              <a:spcBef>
                <a:spcPts val="1600"/>
              </a:spcBef>
              <a:spcAft>
                <a:spcPts val="0"/>
              </a:spcAft>
              <a:buSzPts val="1400"/>
              <a:buChar char="○"/>
              <a:defRPr/>
            </a:lvl5pPr>
            <a:lvl6pPr marL="2743132" lvl="5" indent="-317492" rtl="0">
              <a:spcBef>
                <a:spcPts val="1600"/>
              </a:spcBef>
              <a:spcAft>
                <a:spcPts val="0"/>
              </a:spcAft>
              <a:buSzPts val="1400"/>
              <a:buChar char="■"/>
              <a:defRPr/>
            </a:lvl6pPr>
            <a:lvl7pPr marL="3200320" lvl="6" indent="-317492" rtl="0">
              <a:spcBef>
                <a:spcPts val="1600"/>
              </a:spcBef>
              <a:spcAft>
                <a:spcPts val="0"/>
              </a:spcAft>
              <a:buSzPts val="1400"/>
              <a:buChar char="●"/>
              <a:defRPr/>
            </a:lvl7pPr>
            <a:lvl8pPr marL="3657509" lvl="7" indent="-317492" rtl="0">
              <a:spcBef>
                <a:spcPts val="1600"/>
              </a:spcBef>
              <a:spcAft>
                <a:spcPts val="0"/>
              </a:spcAft>
              <a:buSzPts val="1400"/>
              <a:buChar char="○"/>
              <a:defRPr/>
            </a:lvl8pPr>
            <a:lvl9pPr marL="4114697" lvl="8" indent="-317492" rtl="0">
              <a:spcBef>
                <a:spcPts val="1600"/>
              </a:spcBef>
              <a:spcAft>
                <a:spcPts val="1600"/>
              </a:spcAft>
              <a:buSzPts val="1400"/>
              <a:buChar char="■"/>
              <a:defRPr/>
            </a:lvl9pPr>
          </a:lstStyle>
          <a:p>
            <a:endParaRPr/>
          </a:p>
        </p:txBody>
      </p:sp>
      <p:sp>
        <p:nvSpPr>
          <p:cNvPr id="22" name="Google Shape;22;p5"/>
          <p:cNvSpPr txBox="1">
            <a:spLocks noGrp="1"/>
          </p:cNvSpPr>
          <p:nvPr>
            <p:ph type="subTitle" idx="3"/>
          </p:nvPr>
        </p:nvSpPr>
        <p:spPr>
          <a:xfrm>
            <a:off x="1129931" y="3414771"/>
            <a:ext cx="3002700" cy="35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algn="ctr"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algn="ctr"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a:endParaRPr/>
          </a:p>
        </p:txBody>
      </p:sp>
      <p:sp>
        <p:nvSpPr>
          <p:cNvPr id="23" name="Google Shape;23;p5"/>
          <p:cNvSpPr txBox="1">
            <a:spLocks noGrp="1"/>
          </p:cNvSpPr>
          <p:nvPr>
            <p:ph type="body" idx="4"/>
          </p:nvPr>
        </p:nvSpPr>
        <p:spPr>
          <a:xfrm>
            <a:off x="1126106" y="4054996"/>
            <a:ext cx="3002700" cy="517200"/>
          </a:xfrm>
          <a:prstGeom prst="rect">
            <a:avLst/>
          </a:prstGeom>
        </p:spPr>
        <p:txBody>
          <a:bodyPr spcFirstLastPara="1" wrap="square" lIns="91425" tIns="91425" rIns="91425" bIns="91425" anchor="t" anchorCtr="0">
            <a:noAutofit/>
          </a:bodyPr>
          <a:lstStyle>
            <a:lvl1pPr marL="457189" lvl="0" indent="-317492" algn="ctr" rtl="0">
              <a:spcBef>
                <a:spcPts val="0"/>
              </a:spcBef>
              <a:spcAft>
                <a:spcPts val="0"/>
              </a:spcAft>
              <a:buSzPts val="1400"/>
              <a:buChar char="●"/>
              <a:defRPr sz="1400"/>
            </a:lvl1pPr>
            <a:lvl2pPr marL="914378" lvl="1" indent="-317492" rtl="0">
              <a:spcBef>
                <a:spcPts val="1600"/>
              </a:spcBef>
              <a:spcAft>
                <a:spcPts val="0"/>
              </a:spcAft>
              <a:buSzPts val="1400"/>
              <a:buChar char="○"/>
              <a:defRPr/>
            </a:lvl2pPr>
            <a:lvl3pPr marL="1371566" lvl="2" indent="-317492" rtl="0">
              <a:spcBef>
                <a:spcPts val="1600"/>
              </a:spcBef>
              <a:spcAft>
                <a:spcPts val="0"/>
              </a:spcAft>
              <a:buSzPts val="1400"/>
              <a:buChar char="■"/>
              <a:defRPr/>
            </a:lvl3pPr>
            <a:lvl4pPr marL="1828754" lvl="3" indent="-317492" rtl="0">
              <a:spcBef>
                <a:spcPts val="1600"/>
              </a:spcBef>
              <a:spcAft>
                <a:spcPts val="0"/>
              </a:spcAft>
              <a:buSzPts val="1400"/>
              <a:buChar char="●"/>
              <a:defRPr/>
            </a:lvl4pPr>
            <a:lvl5pPr marL="2285943" lvl="4" indent="-317492" rtl="0">
              <a:spcBef>
                <a:spcPts val="1600"/>
              </a:spcBef>
              <a:spcAft>
                <a:spcPts val="0"/>
              </a:spcAft>
              <a:buSzPts val="1400"/>
              <a:buChar char="○"/>
              <a:defRPr/>
            </a:lvl5pPr>
            <a:lvl6pPr marL="2743132" lvl="5" indent="-317492" rtl="0">
              <a:spcBef>
                <a:spcPts val="1600"/>
              </a:spcBef>
              <a:spcAft>
                <a:spcPts val="0"/>
              </a:spcAft>
              <a:buSzPts val="1400"/>
              <a:buChar char="■"/>
              <a:defRPr/>
            </a:lvl6pPr>
            <a:lvl7pPr marL="3200320" lvl="6" indent="-317492" rtl="0">
              <a:spcBef>
                <a:spcPts val="1600"/>
              </a:spcBef>
              <a:spcAft>
                <a:spcPts val="0"/>
              </a:spcAft>
              <a:buSzPts val="1400"/>
              <a:buChar char="●"/>
              <a:defRPr/>
            </a:lvl7pPr>
            <a:lvl8pPr marL="3657509" lvl="7" indent="-317492" rtl="0">
              <a:spcBef>
                <a:spcPts val="1600"/>
              </a:spcBef>
              <a:spcAft>
                <a:spcPts val="0"/>
              </a:spcAft>
              <a:buSzPts val="1400"/>
              <a:buChar char="○"/>
              <a:defRPr/>
            </a:lvl8pPr>
            <a:lvl9pPr marL="4114697" lvl="8" indent="-317492" rtl="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74735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7" name="Google Shape;17;p4"/>
          <p:cNvSpPr txBox="1">
            <a:spLocks noGrp="1"/>
          </p:cNvSpPr>
          <p:nvPr>
            <p:ph type="body" idx="1"/>
          </p:nvPr>
        </p:nvSpPr>
        <p:spPr>
          <a:xfrm>
            <a:off x="720000" y="1112700"/>
            <a:ext cx="7704000" cy="349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324055"/>
              </a:buClr>
              <a:buSzPts val="1200"/>
              <a:buAutoNum type="arabicPeriod"/>
              <a:defRPr sz="1200"/>
            </a:lvl1pPr>
            <a:lvl2pPr marL="914400" lvl="1" indent="-304800">
              <a:spcBef>
                <a:spcPts val="0"/>
              </a:spcBef>
              <a:spcAft>
                <a:spcPts val="0"/>
              </a:spcAft>
              <a:buClr>
                <a:srgbClr val="324055"/>
              </a:buClr>
              <a:buSzPts val="1200"/>
              <a:buFont typeface="Muli"/>
              <a:buAutoNum type="alphaLcPeriod"/>
              <a:defRPr sz="1200"/>
            </a:lvl2pPr>
            <a:lvl3pPr marL="1371600" lvl="2" indent="-304800">
              <a:spcBef>
                <a:spcPts val="0"/>
              </a:spcBef>
              <a:spcAft>
                <a:spcPts val="0"/>
              </a:spcAft>
              <a:buClr>
                <a:srgbClr val="324055"/>
              </a:buClr>
              <a:buSzPts val="1200"/>
              <a:buFont typeface="Muli"/>
              <a:buAutoNum type="romanLcPeriod"/>
              <a:defRPr sz="1200"/>
            </a:lvl3pPr>
            <a:lvl4pPr marL="1828800" lvl="3" indent="-304800">
              <a:spcBef>
                <a:spcPts val="0"/>
              </a:spcBef>
              <a:spcAft>
                <a:spcPts val="0"/>
              </a:spcAft>
              <a:buClr>
                <a:srgbClr val="324055"/>
              </a:buClr>
              <a:buSzPts val="1200"/>
              <a:buFont typeface="Muli"/>
              <a:buAutoNum type="arabicPeriod"/>
              <a:defRPr sz="1200"/>
            </a:lvl4pPr>
            <a:lvl5pPr marL="2286000" lvl="4" indent="-304800">
              <a:spcBef>
                <a:spcPts val="0"/>
              </a:spcBef>
              <a:spcAft>
                <a:spcPts val="0"/>
              </a:spcAft>
              <a:buClr>
                <a:srgbClr val="324055"/>
              </a:buClr>
              <a:buSzPts val="1200"/>
              <a:buFont typeface="Muli"/>
              <a:buAutoNum type="alphaLcPeriod"/>
              <a:defRPr sz="1200"/>
            </a:lvl5pPr>
            <a:lvl6pPr marL="2743200" lvl="5" indent="-304800">
              <a:spcBef>
                <a:spcPts val="0"/>
              </a:spcBef>
              <a:spcAft>
                <a:spcPts val="0"/>
              </a:spcAft>
              <a:buClr>
                <a:srgbClr val="324055"/>
              </a:buClr>
              <a:buSzPts val="1200"/>
              <a:buFont typeface="Muli"/>
              <a:buAutoNum type="romanLcPeriod"/>
              <a:defRPr sz="1200"/>
            </a:lvl6pPr>
            <a:lvl7pPr marL="3200400" lvl="6" indent="-304800">
              <a:spcBef>
                <a:spcPts val="0"/>
              </a:spcBef>
              <a:spcAft>
                <a:spcPts val="0"/>
              </a:spcAft>
              <a:buClr>
                <a:srgbClr val="324055"/>
              </a:buClr>
              <a:buSzPts val="1200"/>
              <a:buFont typeface="Muli"/>
              <a:buAutoNum type="arabicPeriod"/>
              <a:defRPr sz="1200"/>
            </a:lvl7pPr>
            <a:lvl8pPr marL="3657600" lvl="7" indent="-304800">
              <a:spcBef>
                <a:spcPts val="0"/>
              </a:spcBef>
              <a:spcAft>
                <a:spcPts val="0"/>
              </a:spcAft>
              <a:buClr>
                <a:srgbClr val="324055"/>
              </a:buClr>
              <a:buSzPts val="1200"/>
              <a:buFont typeface="Muli"/>
              <a:buAutoNum type="alphaLcPeriod"/>
              <a:defRPr sz="1200"/>
            </a:lvl8pPr>
            <a:lvl9pPr marL="4114800" lvl="8" indent="-304800">
              <a:spcBef>
                <a:spcPts val="0"/>
              </a:spcBef>
              <a:spcAft>
                <a:spcPts val="0"/>
              </a:spcAft>
              <a:buClr>
                <a:srgbClr val="324055"/>
              </a:buClr>
              <a:buSzPts val="1200"/>
              <a:buFont typeface="Muli"/>
              <a:buAutoNum type="romanLcPeriod"/>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4914900" y="1399050"/>
            <a:ext cx="3509100" cy="3204300"/>
          </a:xfrm>
          <a:prstGeom prst="rect">
            <a:avLst/>
          </a:prstGeom>
        </p:spPr>
        <p:txBody>
          <a:bodyPr spcFirstLastPara="1" wrap="square" lIns="91425" tIns="91425" rIns="91425" bIns="91425" anchor="ctr" anchorCtr="0">
            <a:noAutofit/>
          </a:bodyPr>
          <a:lstStyle>
            <a:lvl1pPr marL="457189" lvl="0" indent="-317492">
              <a:lnSpc>
                <a:spcPct val="100000"/>
              </a:lnSpc>
              <a:spcBef>
                <a:spcPts val="0"/>
              </a:spcBef>
              <a:spcAft>
                <a:spcPts val="0"/>
              </a:spcAft>
              <a:buSzPts val="1400"/>
              <a:buChar char="●"/>
              <a:defRPr sz="1400"/>
            </a:lvl1pPr>
            <a:lvl2pPr marL="914378" lvl="1" indent="-317492">
              <a:lnSpc>
                <a:spcPct val="100000"/>
              </a:lnSpc>
              <a:spcBef>
                <a:spcPts val="1600"/>
              </a:spcBef>
              <a:spcAft>
                <a:spcPts val="0"/>
              </a:spcAft>
              <a:buSzPts val="1400"/>
              <a:buChar char="○"/>
              <a:defRPr/>
            </a:lvl2pPr>
            <a:lvl3pPr marL="1371566" lvl="2" indent="-317492">
              <a:lnSpc>
                <a:spcPct val="100000"/>
              </a:lnSpc>
              <a:spcBef>
                <a:spcPts val="1600"/>
              </a:spcBef>
              <a:spcAft>
                <a:spcPts val="0"/>
              </a:spcAft>
              <a:buSzPts val="1400"/>
              <a:buChar char="■"/>
              <a:defRPr/>
            </a:lvl3pPr>
            <a:lvl4pPr marL="1828754" lvl="3" indent="-317492">
              <a:lnSpc>
                <a:spcPct val="100000"/>
              </a:lnSpc>
              <a:spcBef>
                <a:spcPts val="1600"/>
              </a:spcBef>
              <a:spcAft>
                <a:spcPts val="0"/>
              </a:spcAft>
              <a:buSzPts val="1400"/>
              <a:buChar char="●"/>
              <a:defRPr/>
            </a:lvl4pPr>
            <a:lvl5pPr marL="2285943" lvl="4" indent="-317492">
              <a:lnSpc>
                <a:spcPct val="100000"/>
              </a:lnSpc>
              <a:spcBef>
                <a:spcPts val="1600"/>
              </a:spcBef>
              <a:spcAft>
                <a:spcPts val="0"/>
              </a:spcAft>
              <a:buSzPts val="1400"/>
              <a:buChar char="○"/>
              <a:defRPr/>
            </a:lvl5pPr>
            <a:lvl6pPr marL="2743132" lvl="5" indent="-317492">
              <a:lnSpc>
                <a:spcPct val="100000"/>
              </a:lnSpc>
              <a:spcBef>
                <a:spcPts val="1600"/>
              </a:spcBef>
              <a:spcAft>
                <a:spcPts val="0"/>
              </a:spcAft>
              <a:buSzPts val="1400"/>
              <a:buChar char="■"/>
              <a:defRPr/>
            </a:lvl6pPr>
            <a:lvl7pPr marL="3200320" lvl="6" indent="-317492">
              <a:lnSpc>
                <a:spcPct val="100000"/>
              </a:lnSpc>
              <a:spcBef>
                <a:spcPts val="1600"/>
              </a:spcBef>
              <a:spcAft>
                <a:spcPts val="0"/>
              </a:spcAft>
              <a:buSzPts val="1400"/>
              <a:buChar char="●"/>
              <a:defRPr/>
            </a:lvl7pPr>
            <a:lvl8pPr marL="3657509" lvl="7" indent="-317492">
              <a:lnSpc>
                <a:spcPct val="100000"/>
              </a:lnSpc>
              <a:spcBef>
                <a:spcPts val="1600"/>
              </a:spcBef>
              <a:spcAft>
                <a:spcPts val="0"/>
              </a:spcAft>
              <a:buSzPts val="1400"/>
              <a:buChar char="○"/>
              <a:defRPr/>
            </a:lvl8pPr>
            <a:lvl9pPr marL="4114697" lvl="8" indent="-317492">
              <a:lnSpc>
                <a:spcPct val="100000"/>
              </a:lnSpc>
              <a:spcBef>
                <a:spcPts val="1600"/>
              </a:spcBef>
              <a:spcAft>
                <a:spcPts val="1600"/>
              </a:spcAft>
              <a:buSzPts val="1400"/>
              <a:buChar char="■"/>
              <a:defRPr/>
            </a:lvl9pPr>
          </a:lstStyle>
          <a:p>
            <a:endParaRPr/>
          </a:p>
        </p:txBody>
      </p:sp>
      <p:sp>
        <p:nvSpPr>
          <p:cNvPr id="28" name="Google Shape;28;p7"/>
          <p:cNvSpPr txBox="1">
            <a:spLocks noGrp="1"/>
          </p:cNvSpPr>
          <p:nvPr>
            <p:ph type="title"/>
          </p:nvPr>
        </p:nvSpPr>
        <p:spPr>
          <a:xfrm>
            <a:off x="4914900" y="540000"/>
            <a:ext cx="3162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462765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4914900" y="1399050"/>
            <a:ext cx="3509100" cy="32043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1600"/>
              </a:spcBef>
              <a:spcAft>
                <a:spcPts val="0"/>
              </a:spcAft>
              <a:buSzPts val="1400"/>
              <a:buChar char="○"/>
              <a:defRPr/>
            </a:lvl2pPr>
            <a:lvl3pPr marL="1371600" lvl="2" indent="-317500">
              <a:lnSpc>
                <a:spcPct val="100000"/>
              </a:lnSpc>
              <a:spcBef>
                <a:spcPts val="1600"/>
              </a:spcBef>
              <a:spcAft>
                <a:spcPts val="0"/>
              </a:spcAft>
              <a:buSzPts val="1400"/>
              <a:buChar char="■"/>
              <a:defRPr/>
            </a:lvl3pPr>
            <a:lvl4pPr marL="1828800" lvl="3" indent="-317500">
              <a:lnSpc>
                <a:spcPct val="100000"/>
              </a:lnSpc>
              <a:spcBef>
                <a:spcPts val="1600"/>
              </a:spcBef>
              <a:spcAft>
                <a:spcPts val="0"/>
              </a:spcAft>
              <a:buSzPts val="1400"/>
              <a:buChar char="●"/>
              <a:defRPr/>
            </a:lvl4pPr>
            <a:lvl5pPr marL="2286000" lvl="4" indent="-317500">
              <a:lnSpc>
                <a:spcPct val="100000"/>
              </a:lnSpc>
              <a:spcBef>
                <a:spcPts val="1600"/>
              </a:spcBef>
              <a:spcAft>
                <a:spcPts val="0"/>
              </a:spcAft>
              <a:buSzPts val="1400"/>
              <a:buChar char="○"/>
              <a:defRPr/>
            </a:lvl5pPr>
            <a:lvl6pPr marL="2743200" lvl="5" indent="-317500">
              <a:lnSpc>
                <a:spcPct val="100000"/>
              </a:lnSpc>
              <a:spcBef>
                <a:spcPts val="1600"/>
              </a:spcBef>
              <a:spcAft>
                <a:spcPts val="0"/>
              </a:spcAft>
              <a:buSzPts val="1400"/>
              <a:buChar char="■"/>
              <a:defRPr/>
            </a:lvl6pPr>
            <a:lvl7pPr marL="3200400" lvl="6" indent="-317500">
              <a:lnSpc>
                <a:spcPct val="100000"/>
              </a:lnSpc>
              <a:spcBef>
                <a:spcPts val="1600"/>
              </a:spcBef>
              <a:spcAft>
                <a:spcPts val="0"/>
              </a:spcAft>
              <a:buSzPts val="1400"/>
              <a:buChar char="●"/>
              <a:defRPr/>
            </a:lvl7pPr>
            <a:lvl8pPr marL="3657600" lvl="7" indent="-317500">
              <a:lnSpc>
                <a:spcPct val="100000"/>
              </a:lnSpc>
              <a:spcBef>
                <a:spcPts val="1600"/>
              </a:spcBef>
              <a:spcAft>
                <a:spcPts val="0"/>
              </a:spcAft>
              <a:buSzPts val="1400"/>
              <a:buChar char="○"/>
              <a:defRPr/>
            </a:lvl8pPr>
            <a:lvl9pPr marL="4114800" lvl="8" indent="-317500">
              <a:lnSpc>
                <a:spcPct val="100000"/>
              </a:lnSpc>
              <a:spcBef>
                <a:spcPts val="1600"/>
              </a:spcBef>
              <a:spcAft>
                <a:spcPts val="1600"/>
              </a:spcAft>
              <a:buSzPts val="1400"/>
              <a:buChar char="■"/>
              <a:defRPr/>
            </a:lvl9pPr>
          </a:lstStyle>
          <a:p>
            <a:endParaRPr/>
          </a:p>
        </p:txBody>
      </p:sp>
      <p:sp>
        <p:nvSpPr>
          <p:cNvPr id="28" name="Google Shape;28;p7"/>
          <p:cNvSpPr txBox="1">
            <a:spLocks noGrp="1"/>
          </p:cNvSpPr>
          <p:nvPr>
            <p:ph type="title"/>
          </p:nvPr>
        </p:nvSpPr>
        <p:spPr>
          <a:xfrm>
            <a:off x="4914900" y="540000"/>
            <a:ext cx="3162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FFFFF"/>
        </a:solid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720000" y="613050"/>
            <a:ext cx="7704000" cy="11811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4800"/>
              <a:buNone/>
              <a:defRPr sz="4800">
                <a:solidFill>
                  <a:srgbClr val="000000"/>
                </a:solidFill>
              </a:defRPr>
            </a:lvl1pPr>
            <a:lvl2pPr lvl="1" algn="ctr">
              <a:spcBef>
                <a:spcPts val="0"/>
              </a:spcBef>
              <a:spcAft>
                <a:spcPts val="0"/>
              </a:spcAft>
              <a:buClr>
                <a:srgbClr val="FFFFFF"/>
              </a:buClr>
              <a:buSzPts val="4800"/>
              <a:buNone/>
              <a:defRPr sz="4800">
                <a:solidFill>
                  <a:srgbClr val="FFFFFF"/>
                </a:solidFill>
              </a:defRPr>
            </a:lvl2pPr>
            <a:lvl3pPr lvl="2" algn="ctr">
              <a:spcBef>
                <a:spcPts val="0"/>
              </a:spcBef>
              <a:spcAft>
                <a:spcPts val="0"/>
              </a:spcAft>
              <a:buClr>
                <a:srgbClr val="FFFFFF"/>
              </a:buClr>
              <a:buSzPts val="4800"/>
              <a:buNone/>
              <a:defRPr sz="4800">
                <a:solidFill>
                  <a:srgbClr val="FFFFFF"/>
                </a:solidFill>
              </a:defRPr>
            </a:lvl3pPr>
            <a:lvl4pPr lvl="3" algn="ctr">
              <a:spcBef>
                <a:spcPts val="0"/>
              </a:spcBef>
              <a:spcAft>
                <a:spcPts val="0"/>
              </a:spcAft>
              <a:buClr>
                <a:srgbClr val="FFFFFF"/>
              </a:buClr>
              <a:buSzPts val="4800"/>
              <a:buNone/>
              <a:defRPr sz="4800">
                <a:solidFill>
                  <a:srgbClr val="FFFFFF"/>
                </a:solidFill>
              </a:defRPr>
            </a:lvl4pPr>
            <a:lvl5pPr lvl="4" algn="ctr">
              <a:spcBef>
                <a:spcPts val="0"/>
              </a:spcBef>
              <a:spcAft>
                <a:spcPts val="0"/>
              </a:spcAft>
              <a:buClr>
                <a:srgbClr val="FFFFFF"/>
              </a:buClr>
              <a:buSzPts val="4800"/>
              <a:buNone/>
              <a:defRPr sz="4800">
                <a:solidFill>
                  <a:srgbClr val="FFFFFF"/>
                </a:solidFill>
              </a:defRPr>
            </a:lvl5pPr>
            <a:lvl6pPr lvl="5" algn="ctr">
              <a:spcBef>
                <a:spcPts val="0"/>
              </a:spcBef>
              <a:spcAft>
                <a:spcPts val="0"/>
              </a:spcAft>
              <a:buClr>
                <a:srgbClr val="FFFFFF"/>
              </a:buClr>
              <a:buSzPts val="4800"/>
              <a:buNone/>
              <a:defRPr sz="4800">
                <a:solidFill>
                  <a:srgbClr val="FFFFFF"/>
                </a:solidFill>
              </a:defRPr>
            </a:lvl6pPr>
            <a:lvl7pPr lvl="6" algn="ctr">
              <a:spcBef>
                <a:spcPts val="0"/>
              </a:spcBef>
              <a:spcAft>
                <a:spcPts val="0"/>
              </a:spcAft>
              <a:buClr>
                <a:srgbClr val="FFFFFF"/>
              </a:buClr>
              <a:buSzPts val="4800"/>
              <a:buNone/>
              <a:defRPr sz="4800">
                <a:solidFill>
                  <a:srgbClr val="FFFFFF"/>
                </a:solidFill>
              </a:defRPr>
            </a:lvl7pPr>
            <a:lvl8pPr lvl="7" algn="ctr">
              <a:spcBef>
                <a:spcPts val="0"/>
              </a:spcBef>
              <a:spcAft>
                <a:spcPts val="0"/>
              </a:spcAft>
              <a:buClr>
                <a:srgbClr val="FFFFFF"/>
              </a:buClr>
              <a:buSzPts val="4800"/>
              <a:buNone/>
              <a:defRPr sz="4800">
                <a:solidFill>
                  <a:srgbClr val="FFFFFF"/>
                </a:solidFill>
              </a:defRPr>
            </a:lvl8pPr>
            <a:lvl9pPr lvl="8" algn="ct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marL="914400" lvl="1" indent="-317500">
              <a:lnSpc>
                <a:spcPct val="100000"/>
              </a:lnSpc>
              <a:spcBef>
                <a:spcPts val="1600"/>
              </a:spcBef>
              <a:spcAft>
                <a:spcPts val="0"/>
              </a:spcAft>
              <a:buSzPts val="1400"/>
              <a:buFont typeface="Open Sans"/>
              <a:buChar char="○"/>
              <a:defRPr>
                <a:latin typeface="Open Sans"/>
                <a:ea typeface="Open Sans"/>
                <a:cs typeface="Open Sans"/>
                <a:sym typeface="Open Sans"/>
              </a:defRPr>
            </a:lvl2pPr>
            <a:lvl3pPr marL="1371600" lvl="2" indent="-317500">
              <a:lnSpc>
                <a:spcPct val="100000"/>
              </a:lnSpc>
              <a:spcBef>
                <a:spcPts val="1600"/>
              </a:spcBef>
              <a:spcAft>
                <a:spcPts val="0"/>
              </a:spcAft>
              <a:buSzPts val="1400"/>
              <a:buFont typeface="Open Sans"/>
              <a:buChar char="■"/>
              <a:defRPr>
                <a:latin typeface="Open Sans"/>
                <a:ea typeface="Open Sans"/>
                <a:cs typeface="Open Sans"/>
                <a:sym typeface="Open Sans"/>
              </a:defRPr>
            </a:lvl3pPr>
            <a:lvl4pPr marL="1828800" lvl="3" indent="-317500">
              <a:lnSpc>
                <a:spcPct val="100000"/>
              </a:lnSpc>
              <a:spcBef>
                <a:spcPts val="1600"/>
              </a:spcBef>
              <a:spcAft>
                <a:spcPts val="0"/>
              </a:spcAft>
              <a:buSzPts val="1400"/>
              <a:buFont typeface="Open Sans"/>
              <a:buChar char="●"/>
              <a:defRPr>
                <a:latin typeface="Open Sans"/>
                <a:ea typeface="Open Sans"/>
                <a:cs typeface="Open Sans"/>
                <a:sym typeface="Open Sans"/>
              </a:defRPr>
            </a:lvl4pPr>
            <a:lvl5pPr marL="2286000" lvl="4" indent="-317500">
              <a:lnSpc>
                <a:spcPct val="100000"/>
              </a:lnSpc>
              <a:spcBef>
                <a:spcPts val="1600"/>
              </a:spcBef>
              <a:spcAft>
                <a:spcPts val="0"/>
              </a:spcAft>
              <a:buSzPts val="1400"/>
              <a:buFont typeface="Open Sans"/>
              <a:buChar char="○"/>
              <a:defRPr>
                <a:latin typeface="Open Sans"/>
                <a:ea typeface="Open Sans"/>
                <a:cs typeface="Open Sans"/>
                <a:sym typeface="Open Sans"/>
              </a:defRPr>
            </a:lvl5pPr>
            <a:lvl6pPr marL="2743200" lvl="5" indent="-317500">
              <a:lnSpc>
                <a:spcPct val="100000"/>
              </a:lnSpc>
              <a:spcBef>
                <a:spcPts val="1600"/>
              </a:spcBef>
              <a:spcAft>
                <a:spcPts val="0"/>
              </a:spcAft>
              <a:buSzPts val="1400"/>
              <a:buFont typeface="Open Sans"/>
              <a:buChar char="■"/>
              <a:defRPr>
                <a:latin typeface="Open Sans"/>
                <a:ea typeface="Open Sans"/>
                <a:cs typeface="Open Sans"/>
                <a:sym typeface="Open Sans"/>
              </a:defRPr>
            </a:lvl6pPr>
            <a:lvl7pPr marL="3200400" lvl="6" indent="-317500">
              <a:lnSpc>
                <a:spcPct val="100000"/>
              </a:lnSpc>
              <a:spcBef>
                <a:spcPts val="1600"/>
              </a:spcBef>
              <a:spcAft>
                <a:spcPts val="0"/>
              </a:spcAft>
              <a:buSzPts val="1400"/>
              <a:buFont typeface="Open Sans"/>
              <a:buChar char="●"/>
              <a:defRPr>
                <a:latin typeface="Open Sans"/>
                <a:ea typeface="Open Sans"/>
                <a:cs typeface="Open Sans"/>
                <a:sym typeface="Open Sans"/>
              </a:defRPr>
            </a:lvl7pPr>
            <a:lvl8pPr marL="3657600" lvl="7" indent="-317500">
              <a:lnSpc>
                <a:spcPct val="100000"/>
              </a:lnSpc>
              <a:spcBef>
                <a:spcPts val="1600"/>
              </a:spcBef>
              <a:spcAft>
                <a:spcPts val="0"/>
              </a:spcAft>
              <a:buSzPts val="1400"/>
              <a:buFont typeface="Open Sans"/>
              <a:buChar char="○"/>
              <a:defRPr>
                <a:latin typeface="Open Sans"/>
                <a:ea typeface="Open Sans"/>
                <a:cs typeface="Open Sans"/>
                <a:sym typeface="Open Sans"/>
              </a:defRPr>
            </a:lvl8pPr>
            <a:lvl9pPr marL="4114800" lvl="8" indent="-31750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91" r:id="rId3"/>
    <p:sldLayoutId id="2147483692" r:id="rId4"/>
    <p:sldLayoutId id="2147483650" r:id="rId5"/>
    <p:sldLayoutId id="2147483652" r:id="rId6"/>
    <p:sldLayoutId id="2147483693" r:id="rId7"/>
    <p:sldLayoutId id="2147483653" r:id="rId8"/>
    <p:sldLayoutId id="2147483654" r:id="rId9"/>
    <p:sldLayoutId id="2147483694" r:id="rId10"/>
    <p:sldLayoutId id="2147483695" r:id="rId11"/>
    <p:sldLayoutId id="2147483655" r:id="rId12"/>
    <p:sldLayoutId id="2147483656" r:id="rId13"/>
    <p:sldLayoutId id="2147483657" r:id="rId14"/>
    <p:sldLayoutId id="2147483658" r:id="rId15"/>
    <p:sldLayoutId id="2147483696" r:id="rId16"/>
    <p:sldLayoutId id="2147483659" r:id="rId17"/>
    <p:sldLayoutId id="2147483661" r:id="rId18"/>
    <p:sldLayoutId id="2147483662" r:id="rId19"/>
    <p:sldLayoutId id="214748367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hyperlink" Target="https://bisolutionsinc.com/about-us/" TargetMode="External"/><Relationship Id="rId3" Type="http://schemas.openxmlformats.org/officeDocument/2006/relationships/hyperlink" Target="https://en.wikipedia.org/wiki/Nike,_Inc" TargetMode="External"/><Relationship Id="rId7" Type="http://schemas.openxmlformats.org/officeDocument/2006/relationships/hyperlink" Target="https://www.kaggle.com/datasets/koluit/human-resource-data-set-the-company"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s://www.kaggle.com/datasets/heemalichaudhari/adidas-sales-dataset/" TargetMode="External"/><Relationship Id="rId5" Type="http://schemas.openxmlformats.org/officeDocument/2006/relationships/hyperlink" Target="https://www.lakhanifootwear.com/about-us.html" TargetMode="External"/><Relationship Id="rId10" Type="http://schemas.openxmlformats.org/officeDocument/2006/relationships/hyperlink" Target="https://www.kotterinc.com/methodology/gad_source=1&amp;gclid=Cj0KCQiAsburBhCIARIsAExmsu6DzbKAAewYPsZlu-dhsngTspZihGtjcqAVICI51zOYcB0fFnthVN0aAiJbEALw_wcB&amp;gclsrc=aw.ds" TargetMode="External"/><Relationship Id="rId4" Type="http://schemas.openxmlformats.org/officeDocument/2006/relationships/hyperlink" Target="https://en.wikipedia.org/wiki/Adidas" TargetMode="External"/><Relationship Id="rId9" Type="http://schemas.openxmlformats.org/officeDocument/2006/relationships/hyperlink" Target="https://rsmus.com/industries/asset-management.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9.xml"/><Relationship Id="rId16" Type="http://schemas.openxmlformats.org/officeDocument/2006/relationships/image" Target="../media/image23.svg"/><Relationship Id="rId1" Type="http://schemas.openxmlformats.org/officeDocument/2006/relationships/slideLayout" Target="../slideLayouts/slideLayout18.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8"/>
          <p:cNvPicPr preferRelativeResize="0"/>
          <p:nvPr/>
        </p:nvPicPr>
        <p:blipFill rotWithShape="1">
          <a:blip r:embed="rId3">
            <a:alphaModFix/>
          </a:blip>
          <a:srcRect l="644" r="24398"/>
          <a:stretch/>
        </p:blipFill>
        <p:spPr>
          <a:xfrm>
            <a:off x="152400" y="152400"/>
            <a:ext cx="5440326" cy="4838700"/>
          </a:xfrm>
          <a:prstGeom prst="rect">
            <a:avLst/>
          </a:prstGeom>
          <a:noFill/>
          <a:ln>
            <a:noFill/>
          </a:ln>
        </p:spPr>
      </p:pic>
      <p:sp>
        <p:nvSpPr>
          <p:cNvPr id="140" name="Google Shape;140;p28"/>
          <p:cNvSpPr txBox="1">
            <a:spLocks noGrp="1"/>
          </p:cNvSpPr>
          <p:nvPr>
            <p:ph type="ctrTitle"/>
          </p:nvPr>
        </p:nvSpPr>
        <p:spPr>
          <a:xfrm>
            <a:off x="4065475" y="1714722"/>
            <a:ext cx="4926125" cy="1149000"/>
          </a:xfrm>
          <a:prstGeom prst="rect">
            <a:avLst/>
          </a:prstGeom>
        </p:spPr>
        <p:txBody>
          <a:bodyPr spcFirstLastPara="1" wrap="square" lIns="91425" tIns="91425" rIns="91425" bIns="91425" anchor="b" anchorCtr="0">
            <a:noAutofit/>
          </a:bodyPr>
          <a:lstStyle/>
          <a:p>
            <a:pPr algn="ctr"/>
            <a:r>
              <a:rPr lang="en-US" sz="2400" b="0" i="0" u="none" strike="noStrike">
                <a:effectLst/>
                <a:latin typeface="Arial"/>
              </a:rPr>
              <a:t>BI Adoption and Implementation</a:t>
            </a:r>
            <a:br>
              <a:rPr lang="en-US" sz="2400" b="0" i="0" u="none" strike="noStrike">
                <a:effectLst/>
                <a:latin typeface="Arial" panose="020B0604020202020204" pitchFamily="34" charset="0"/>
              </a:rPr>
            </a:br>
            <a:r>
              <a:rPr lang="en-US" sz="2400" b="0" i="0" u="none" strike="noStrike">
                <a:effectLst/>
                <a:latin typeface="Arial"/>
              </a:rPr>
              <a:t> in </a:t>
            </a:r>
            <a:r>
              <a:rPr lang="en-US" sz="2400">
                <a:latin typeface="Arial"/>
              </a:rPr>
              <a:t>Lakhani</a:t>
            </a:r>
            <a:endParaRPr lang="en-US" sz="2400">
              <a:latin typeface="Montserrat ExtraBold"/>
              <a:ea typeface="Montserrat ExtraBold"/>
              <a:cs typeface="Montserrat ExtraBold"/>
              <a:sym typeface="Montserrat ExtraBold"/>
            </a:endParaRPr>
          </a:p>
        </p:txBody>
      </p:sp>
      <p:sp>
        <p:nvSpPr>
          <p:cNvPr id="141" name="Google Shape;141;p28"/>
          <p:cNvSpPr txBox="1">
            <a:spLocks noGrp="1"/>
          </p:cNvSpPr>
          <p:nvPr>
            <p:ph type="subTitle" idx="1"/>
          </p:nvPr>
        </p:nvSpPr>
        <p:spPr>
          <a:xfrm>
            <a:off x="4141675" y="3010618"/>
            <a:ext cx="4296600" cy="468300"/>
          </a:xfrm>
          <a:prstGeom prst="rect">
            <a:avLst/>
          </a:prstGeom>
        </p:spPr>
        <p:txBody>
          <a:bodyPr spcFirstLastPara="1" wrap="square" lIns="91425" tIns="91425" rIns="91425" bIns="91425" anchor="t" anchorCtr="0">
            <a:noAutofit/>
          </a:bodyPr>
          <a:lstStyle/>
          <a:p>
            <a:pPr marL="0" indent="0" algn="ctr"/>
            <a:r>
              <a:rPr lang="en" dirty="0"/>
              <a:t>Project Proposal    </a:t>
            </a:r>
            <a:endParaRPr lang="en-US" dirty="0"/>
          </a:p>
        </p:txBody>
      </p:sp>
      <p:sp>
        <p:nvSpPr>
          <p:cNvPr id="2" name="TextBox 1">
            <a:extLst>
              <a:ext uri="{FF2B5EF4-FFF2-40B4-BE49-F238E27FC236}">
                <a16:creationId xmlns:a16="http://schemas.microsoft.com/office/drawing/2014/main" id="{49D32AA9-FFCF-91B2-4E5C-6D41E57ABEF6}"/>
              </a:ext>
            </a:extLst>
          </p:cNvPr>
          <p:cNvSpPr txBox="1"/>
          <p:nvPr/>
        </p:nvSpPr>
        <p:spPr>
          <a:xfrm>
            <a:off x="6349981" y="3555650"/>
            <a:ext cx="2051411" cy="938719"/>
          </a:xfrm>
          <a:prstGeom prst="rect">
            <a:avLst/>
          </a:prstGeom>
          <a:noFill/>
        </p:spPr>
        <p:txBody>
          <a:bodyPr wrap="square" lIns="91440" tIns="45720" rIns="91440" bIns="45720" rtlCol="0" anchor="t">
            <a:spAutoFit/>
          </a:bodyPr>
          <a:lstStyle/>
          <a:p>
            <a:pPr algn="ctr"/>
            <a:r>
              <a:rPr lang="en-US" sz="1100"/>
              <a:t>By: Team 11</a:t>
            </a:r>
          </a:p>
          <a:p>
            <a:pPr algn="ctr"/>
            <a:r>
              <a:rPr lang="en-US" sz="1100"/>
              <a:t>Shirin Javadi</a:t>
            </a:r>
          </a:p>
          <a:p>
            <a:pPr algn="ctr"/>
            <a:r>
              <a:rPr lang="en-US" sz="1100"/>
              <a:t>Vishal Patidar</a:t>
            </a:r>
          </a:p>
          <a:p>
            <a:pPr algn="ctr"/>
            <a:r>
              <a:rPr lang="en-US" sz="1100"/>
              <a:t>Mehrdad Shoeibi</a:t>
            </a:r>
          </a:p>
          <a:p>
            <a:pPr algn="ctr"/>
            <a:r>
              <a:rPr lang="en-US" sz="1100"/>
              <a:t>Solomiya Sorokotyaha</a:t>
            </a:r>
          </a:p>
        </p:txBody>
      </p:sp>
      <p:sp>
        <p:nvSpPr>
          <p:cNvPr id="3" name="TextBox 2">
            <a:extLst>
              <a:ext uri="{FF2B5EF4-FFF2-40B4-BE49-F238E27FC236}">
                <a16:creationId xmlns:a16="http://schemas.microsoft.com/office/drawing/2014/main" id="{3F84008A-631E-937A-B512-B2524ABFF2DB}"/>
              </a:ext>
            </a:extLst>
          </p:cNvPr>
          <p:cNvSpPr txBox="1"/>
          <p:nvPr/>
        </p:nvSpPr>
        <p:spPr>
          <a:xfrm>
            <a:off x="6523067" y="4633680"/>
            <a:ext cx="1945730" cy="261610"/>
          </a:xfrm>
          <a:prstGeom prst="rect">
            <a:avLst/>
          </a:prstGeom>
          <a:noFill/>
        </p:spPr>
        <p:txBody>
          <a:bodyPr wrap="square" lIns="91440" tIns="45720" rIns="91440" bIns="45720" rtlCol="0" anchor="t">
            <a:spAutoFit/>
          </a:bodyPr>
          <a:lstStyle/>
          <a:p>
            <a:r>
              <a:rPr lang="en-US" sz="1100">
                <a:solidFill>
                  <a:schemeClr val="accent1"/>
                </a:solidFill>
              </a:rPr>
              <a:t>Advisor: Prof. Kordzadeh</a:t>
            </a:r>
          </a:p>
        </p:txBody>
      </p:sp>
    </p:spTree>
    <p:extLst>
      <p:ext uri="{BB962C8B-B14F-4D97-AF65-F5344CB8AC3E}">
        <p14:creationId xmlns:p14="http://schemas.microsoft.com/office/powerpoint/2010/main" val="1997205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10413BC-9A82-2865-359E-5A953A0EE061}"/>
              </a:ext>
            </a:extLst>
          </p:cNvPr>
          <p:cNvSpPr>
            <a:spLocks/>
          </p:cNvSpPr>
          <p:nvPr/>
        </p:nvSpPr>
        <p:spPr>
          <a:xfrm>
            <a:off x="4623178" y="-4267"/>
            <a:ext cx="4580529" cy="255042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8CC405-3DB3-4369-118E-0230068DD3E9}"/>
              </a:ext>
            </a:extLst>
          </p:cNvPr>
          <p:cNvSpPr>
            <a:spLocks/>
          </p:cNvSpPr>
          <p:nvPr/>
        </p:nvSpPr>
        <p:spPr>
          <a:xfrm>
            <a:off x="-25591" y="2631457"/>
            <a:ext cx="4580529" cy="255042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CCB243-C146-4006-5202-3E30B8C04B70}"/>
              </a:ext>
            </a:extLst>
          </p:cNvPr>
          <p:cNvSpPr/>
          <p:nvPr/>
        </p:nvSpPr>
        <p:spPr>
          <a:xfrm>
            <a:off x="4623179" y="2622928"/>
            <a:ext cx="4580529" cy="25504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F3E31EA-74AF-598C-A6B6-AFB0B3FF9E7E}"/>
              </a:ext>
            </a:extLst>
          </p:cNvPr>
          <p:cNvSpPr>
            <a:spLocks/>
          </p:cNvSpPr>
          <p:nvPr/>
        </p:nvSpPr>
        <p:spPr>
          <a:xfrm>
            <a:off x="-34120" y="-4266"/>
            <a:ext cx="4580529" cy="25504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950EDA-19AF-7F2F-DDDA-EAF6E0C06662}"/>
              </a:ext>
            </a:extLst>
          </p:cNvPr>
          <p:cNvSpPr txBox="1"/>
          <p:nvPr/>
        </p:nvSpPr>
        <p:spPr>
          <a:xfrm>
            <a:off x="476250" y="503642"/>
            <a:ext cx="26261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latin typeface="Verdana" panose="020B0604030504040204" pitchFamily="34" charset="0"/>
                <a:ea typeface="Verdana" panose="020B0604030504040204" pitchFamily="34" charset="0"/>
                <a:cs typeface="Verdana" panose="020B0604030504040204" pitchFamily="34" charset="0"/>
              </a:rPr>
              <a:t>People</a:t>
            </a:r>
          </a:p>
        </p:txBody>
      </p:sp>
      <p:sp>
        <p:nvSpPr>
          <p:cNvPr id="7" name="TextBox 6">
            <a:extLst>
              <a:ext uri="{FF2B5EF4-FFF2-40B4-BE49-F238E27FC236}">
                <a16:creationId xmlns:a16="http://schemas.microsoft.com/office/drawing/2014/main" id="{C390F2DF-4816-F3FA-237A-80F846F4533D}"/>
              </a:ext>
            </a:extLst>
          </p:cNvPr>
          <p:cNvSpPr txBox="1"/>
          <p:nvPr/>
        </p:nvSpPr>
        <p:spPr>
          <a:xfrm>
            <a:off x="408214" y="3338284"/>
            <a:ext cx="26261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latin typeface="Verdana" panose="020B0604030504040204" pitchFamily="34" charset="0"/>
                <a:ea typeface="Verdana" panose="020B0604030504040204" pitchFamily="34" charset="0"/>
                <a:cs typeface="Verdana" panose="020B0604030504040204" pitchFamily="34" charset="0"/>
              </a:rPr>
              <a:t>Management</a:t>
            </a:r>
          </a:p>
        </p:txBody>
      </p:sp>
      <p:sp>
        <p:nvSpPr>
          <p:cNvPr id="8" name="TextBox 7">
            <a:extLst>
              <a:ext uri="{FF2B5EF4-FFF2-40B4-BE49-F238E27FC236}">
                <a16:creationId xmlns:a16="http://schemas.microsoft.com/office/drawing/2014/main" id="{B8A526B0-1533-F663-E776-B33F890AA048}"/>
              </a:ext>
            </a:extLst>
          </p:cNvPr>
          <p:cNvSpPr txBox="1"/>
          <p:nvPr/>
        </p:nvSpPr>
        <p:spPr>
          <a:xfrm>
            <a:off x="6331857" y="3297433"/>
            <a:ext cx="26261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t>Governance</a:t>
            </a:r>
          </a:p>
        </p:txBody>
      </p:sp>
      <p:sp>
        <p:nvSpPr>
          <p:cNvPr id="9" name="TextBox 8">
            <a:extLst>
              <a:ext uri="{FF2B5EF4-FFF2-40B4-BE49-F238E27FC236}">
                <a16:creationId xmlns:a16="http://schemas.microsoft.com/office/drawing/2014/main" id="{509E8F5F-2939-566B-71F4-42F7E951FDD3}"/>
              </a:ext>
            </a:extLst>
          </p:cNvPr>
          <p:cNvSpPr txBox="1"/>
          <p:nvPr/>
        </p:nvSpPr>
        <p:spPr>
          <a:xfrm>
            <a:off x="6331857" y="512196"/>
            <a:ext cx="26261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latin typeface="Verdana" panose="020B0604030504040204" pitchFamily="34" charset="0"/>
                <a:ea typeface="Verdana" panose="020B0604030504040204" pitchFamily="34" charset="0"/>
                <a:cs typeface="Verdana" panose="020B0604030504040204" pitchFamily="34" charset="0"/>
              </a:rPr>
              <a:t>Processes</a:t>
            </a:r>
          </a:p>
        </p:txBody>
      </p:sp>
      <p:sp>
        <p:nvSpPr>
          <p:cNvPr id="10" name="TextBox 9">
            <a:extLst>
              <a:ext uri="{FF2B5EF4-FFF2-40B4-BE49-F238E27FC236}">
                <a16:creationId xmlns:a16="http://schemas.microsoft.com/office/drawing/2014/main" id="{0C0A60EB-FB91-AAFB-F3AF-314D49329161}"/>
              </a:ext>
            </a:extLst>
          </p:cNvPr>
          <p:cNvSpPr txBox="1"/>
          <p:nvPr/>
        </p:nvSpPr>
        <p:spPr>
          <a:xfrm>
            <a:off x="476250" y="979714"/>
            <a:ext cx="236046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Sales Department</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Human Resource </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Product Design</a:t>
            </a:r>
          </a:p>
        </p:txBody>
      </p:sp>
      <p:sp>
        <p:nvSpPr>
          <p:cNvPr id="11" name="TextBox 10">
            <a:extLst>
              <a:ext uri="{FF2B5EF4-FFF2-40B4-BE49-F238E27FC236}">
                <a16:creationId xmlns:a16="http://schemas.microsoft.com/office/drawing/2014/main" id="{F3725A67-03D7-E1E3-C121-8560A9E5AE7C}"/>
              </a:ext>
            </a:extLst>
          </p:cNvPr>
          <p:cNvSpPr txBox="1"/>
          <p:nvPr/>
        </p:nvSpPr>
        <p:spPr>
          <a:xfrm>
            <a:off x="6307282" y="979714"/>
            <a:ext cx="297319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Expanding to the US Market</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Resource Management</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Customer Trends and Behavior Analysis</a:t>
            </a:r>
          </a:p>
          <a:p>
            <a:endParaRPr lang="en-US" dirty="0"/>
          </a:p>
        </p:txBody>
      </p:sp>
      <p:sp>
        <p:nvSpPr>
          <p:cNvPr id="12" name="TextBox 11">
            <a:extLst>
              <a:ext uri="{FF2B5EF4-FFF2-40B4-BE49-F238E27FC236}">
                <a16:creationId xmlns:a16="http://schemas.microsoft.com/office/drawing/2014/main" id="{DB7DF469-7593-AC53-FC21-AC3F7C2A08A1}"/>
              </a:ext>
            </a:extLst>
          </p:cNvPr>
          <p:cNvSpPr txBox="1"/>
          <p:nvPr/>
        </p:nvSpPr>
        <p:spPr>
          <a:xfrm>
            <a:off x="6331857" y="3810000"/>
            <a:ext cx="262617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Data Governance Plan</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Ensure Data Integrity</a:t>
            </a:r>
          </a:p>
          <a:p>
            <a:endParaRPr lang="en-US" dirty="0"/>
          </a:p>
          <a:p>
            <a:endParaRPr lang="en-US" dirty="0"/>
          </a:p>
        </p:txBody>
      </p:sp>
      <p:sp>
        <p:nvSpPr>
          <p:cNvPr id="13" name="TextBox 12">
            <a:extLst>
              <a:ext uri="{FF2B5EF4-FFF2-40B4-BE49-F238E27FC236}">
                <a16:creationId xmlns:a16="http://schemas.microsoft.com/office/drawing/2014/main" id="{8059D1F0-1C1B-9AFD-0A45-587D1BD40195}"/>
              </a:ext>
            </a:extLst>
          </p:cNvPr>
          <p:cNvSpPr txBox="1"/>
          <p:nvPr/>
        </p:nvSpPr>
        <p:spPr>
          <a:xfrm>
            <a:off x="408214" y="3809999"/>
            <a:ext cx="262617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Data Quality and Cleaning</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Integrations</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KPIs</a:t>
            </a:r>
          </a:p>
          <a:p>
            <a:endParaRPr lang="en-US" dirty="0"/>
          </a:p>
        </p:txBody>
      </p:sp>
      <p:pic>
        <p:nvPicPr>
          <p:cNvPr id="18" name="Picture 17" descr="Power Bi Icon #342631 - Free Icons Library">
            <a:extLst>
              <a:ext uri="{FF2B5EF4-FFF2-40B4-BE49-F238E27FC236}">
                <a16:creationId xmlns:a16="http://schemas.microsoft.com/office/drawing/2014/main" id="{55F77D9B-6EA6-9AB4-EEAA-2A3068A85E2D}"/>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2521070" y="1347338"/>
            <a:ext cx="4112643" cy="2319427"/>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7AF59CE5-6769-AD16-B19A-D6D1FB329842}"/>
              </a:ext>
            </a:extLst>
          </p:cNvPr>
          <p:cNvSpPr txBox="1"/>
          <p:nvPr/>
        </p:nvSpPr>
        <p:spPr>
          <a:xfrm>
            <a:off x="8537825" y="4643919"/>
            <a:ext cx="523982" cy="307777"/>
          </a:xfrm>
          <a:prstGeom prst="rect">
            <a:avLst/>
          </a:prstGeom>
          <a:noFill/>
        </p:spPr>
        <p:txBody>
          <a:bodyPr wrap="square" rtlCol="0">
            <a:spAutoFit/>
          </a:bodyPr>
          <a:lstStyle/>
          <a:p>
            <a:r>
              <a:rPr lang="en-US" dirty="0"/>
              <a:t>9</a:t>
            </a:r>
          </a:p>
        </p:txBody>
      </p:sp>
    </p:spTree>
    <p:extLst>
      <p:ext uri="{BB962C8B-B14F-4D97-AF65-F5344CB8AC3E}">
        <p14:creationId xmlns:p14="http://schemas.microsoft.com/office/powerpoint/2010/main" val="3827457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5" name="Google Shape;1101;p66">
            <a:extLst>
              <a:ext uri="{FF2B5EF4-FFF2-40B4-BE49-F238E27FC236}">
                <a16:creationId xmlns:a16="http://schemas.microsoft.com/office/drawing/2014/main" id="{D6EDE7DA-E675-360E-7A9C-3E9E35A45874}"/>
              </a:ext>
            </a:extLst>
          </p:cNvPr>
          <p:cNvSpPr/>
          <p:nvPr/>
        </p:nvSpPr>
        <p:spPr>
          <a:xfrm rot="10800000">
            <a:off x="3616301" y="-11654"/>
            <a:ext cx="5573413" cy="737342"/>
          </a:xfrm>
          <a:prstGeom prst="homePlate">
            <a:avLst>
              <a:gd name="adj" fmla="val 50000"/>
            </a:avLst>
          </a:prstGeom>
          <a:solidFill>
            <a:schemeClr val="tx2"/>
          </a:solidFill>
          <a:ln w="9525" cap="flat" cmpd="sng">
            <a:no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210" name="Google Shape;210;p33"/>
          <p:cNvSpPr txBox="1">
            <a:spLocks noGrp="1"/>
          </p:cNvSpPr>
          <p:nvPr>
            <p:ph type="title"/>
          </p:nvPr>
        </p:nvSpPr>
        <p:spPr>
          <a:xfrm>
            <a:off x="4286943" y="101840"/>
            <a:ext cx="4487519" cy="572700"/>
          </a:xfrm>
          <a:prstGeom prst="rect">
            <a:avLst/>
          </a:prstGeom>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400" b="1" dirty="0">
                <a:latin typeface="Montserrat" pitchFamily="2" charset="77"/>
              </a:rPr>
              <a:t>Our offer and BI Benefits</a:t>
            </a:r>
            <a:endParaRPr lang="en-US" sz="2400" b="1" dirty="0">
              <a:latin typeface="Montserrat" pitchFamily="2" charset="77"/>
              <a:cs typeface="Arial"/>
            </a:endParaRPr>
          </a:p>
        </p:txBody>
      </p:sp>
      <p:sp>
        <p:nvSpPr>
          <p:cNvPr id="211" name="Google Shape;211;p33"/>
          <p:cNvSpPr txBox="1">
            <a:spLocks noGrp="1"/>
          </p:cNvSpPr>
          <p:nvPr>
            <p:ph type="body" idx="1"/>
          </p:nvPr>
        </p:nvSpPr>
        <p:spPr>
          <a:xfrm>
            <a:off x="3616301" y="2139694"/>
            <a:ext cx="5268302" cy="1427369"/>
          </a:xfrm>
          <a:prstGeom prst="rect">
            <a:avLst/>
          </a:prstGeom>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500380" indent="-285750">
              <a:lnSpc>
                <a:spcPct val="150000"/>
              </a:lnSpc>
              <a:buClr>
                <a:schemeClr val="tx2"/>
              </a:buClr>
              <a:buSzPct val="150000"/>
              <a:buFont typeface="Arial" panose="020B0604020202020204" pitchFamily="34" charset="0"/>
              <a:buChar char="•"/>
            </a:pPr>
            <a:r>
              <a:rPr lang="en-US" sz="1400" b="1" dirty="0">
                <a:latin typeface="Open Sans" panose="020B0606030504020204" pitchFamily="34" charset="0"/>
                <a:ea typeface="Open Sans" panose="020B0606030504020204" pitchFamily="34" charset="0"/>
                <a:cs typeface="Open Sans" panose="020B0606030504020204" pitchFamily="34" charset="0"/>
              </a:rPr>
              <a:t>Ready-To-Use HR </a:t>
            </a:r>
            <a:r>
              <a:rPr lang="en-US" sz="1400" dirty="0">
                <a:latin typeface="Open Sans" panose="020B0606030504020204" pitchFamily="34" charset="0"/>
                <a:ea typeface="Open Sans" panose="020B0606030504020204" pitchFamily="34" charset="0"/>
                <a:cs typeface="Open Sans" panose="020B0606030504020204" pitchFamily="34" charset="0"/>
              </a:rPr>
              <a:t>Tableau Dashboard </a:t>
            </a:r>
          </a:p>
          <a:p>
            <a:pPr marL="500380" indent="-285750">
              <a:lnSpc>
                <a:spcPct val="150000"/>
              </a:lnSpc>
              <a:buClr>
                <a:schemeClr val="tx2"/>
              </a:buClr>
              <a:buSzPct val="15000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500380" indent="-285750">
              <a:lnSpc>
                <a:spcPct val="150000"/>
              </a:lnSpc>
              <a:buClr>
                <a:schemeClr val="tx2"/>
              </a:buClr>
              <a:buSzPct val="15000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Example of a </a:t>
            </a:r>
            <a:r>
              <a:rPr lang="en-US" sz="1400" b="1" dirty="0">
                <a:latin typeface="Open Sans" panose="020B0606030504020204" pitchFamily="34" charset="0"/>
                <a:ea typeface="Open Sans" panose="020B0606030504020204" pitchFamily="34" charset="0"/>
                <a:cs typeface="Open Sans" panose="020B0606030504020204" pitchFamily="34" charset="0"/>
              </a:rPr>
              <a:t>Sales Operational </a:t>
            </a:r>
            <a:r>
              <a:rPr lang="en-US" sz="1400" dirty="0">
                <a:latin typeface="Open Sans" panose="020B0606030504020204" pitchFamily="34" charset="0"/>
                <a:ea typeface="Open Sans" panose="020B0606030504020204" pitchFamily="34" charset="0"/>
                <a:cs typeface="Open Sans" panose="020B0606030504020204" pitchFamily="34" charset="0"/>
              </a:rPr>
              <a:t>Dashboard</a:t>
            </a:r>
          </a:p>
          <a:p>
            <a:pPr marL="500380" indent="-285750">
              <a:lnSpc>
                <a:spcPct val="150000"/>
              </a:lnSpc>
              <a:buClr>
                <a:schemeClr val="tx2"/>
              </a:buClr>
              <a:buSzPct val="15000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500380" indent="-285750">
              <a:lnSpc>
                <a:spcPct val="150000"/>
              </a:lnSpc>
              <a:buClr>
                <a:schemeClr val="tx2"/>
              </a:buClr>
              <a:buSzPct val="150000"/>
              <a:buFont typeface="Arial" panose="020B0604020202020204" pitchFamily="34" charset="0"/>
              <a:buChar char="•"/>
            </a:pPr>
            <a:r>
              <a:rPr lang="en-US" sz="1400" u="sng" dirty="0">
                <a:latin typeface="Open Sans" panose="020B0606030504020204" pitchFamily="34" charset="0"/>
                <a:ea typeface="Open Sans" panose="020B0606030504020204" pitchFamily="34" charset="0"/>
                <a:cs typeface="Open Sans" panose="020B0606030504020204" pitchFamily="34" charset="0"/>
              </a:rPr>
              <a:t>BONUS:</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b="1" dirty="0">
                <a:latin typeface="Open Sans" panose="020B0606030504020204" pitchFamily="34" charset="0"/>
                <a:ea typeface="Open Sans" panose="020B0606030504020204" pitchFamily="34" charset="0"/>
                <a:cs typeface="Open Sans" panose="020B0606030504020204" pitchFamily="34" charset="0"/>
              </a:rPr>
              <a:t>Customer Review analysis </a:t>
            </a:r>
            <a:r>
              <a:rPr lang="en-US" sz="1400" dirty="0">
                <a:latin typeface="Open Sans" panose="020B0606030504020204" pitchFamily="34" charset="0"/>
                <a:ea typeface="Open Sans" panose="020B0606030504020204" pitchFamily="34" charset="0"/>
                <a:cs typeface="Open Sans" panose="020B0606030504020204" pitchFamily="34" charset="0"/>
              </a:rPr>
              <a:t>Prototype </a:t>
            </a:r>
          </a:p>
          <a:p>
            <a:pPr marL="500380" indent="-285750">
              <a:lnSpc>
                <a:spcPct val="150000"/>
              </a:lnSpc>
              <a:buClr>
                <a:schemeClr val="tx2"/>
              </a:buClr>
              <a:buSzPct val="15000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500380" indent="-285750">
              <a:lnSpc>
                <a:spcPct val="150000"/>
              </a:lnSpc>
              <a:buClr>
                <a:schemeClr val="tx2"/>
              </a:buClr>
              <a:buSzPct val="15000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Includes Sales Data, HR Metrics, and Consumer Sentiment Analysis from </a:t>
            </a:r>
            <a:r>
              <a:rPr lang="en-US" sz="1400" b="1" dirty="0">
                <a:latin typeface="Open Sans" panose="020B0606030504020204" pitchFamily="34" charset="0"/>
                <a:ea typeface="Open Sans" panose="020B0606030504020204" pitchFamily="34" charset="0"/>
                <a:cs typeface="Open Sans" panose="020B0606030504020204" pitchFamily="34" charset="0"/>
              </a:rPr>
              <a:t>Industry Competitors</a:t>
            </a:r>
          </a:p>
          <a:p>
            <a:pPr marL="500380" indent="-285750">
              <a:lnSpc>
                <a:spcPct val="150000"/>
              </a:lnSpc>
              <a:buClr>
                <a:schemeClr val="tx2"/>
              </a:buClr>
              <a:buSzPct val="15000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500380" indent="-285750">
              <a:lnSpc>
                <a:spcPct val="150000"/>
              </a:lnSpc>
              <a:buClr>
                <a:schemeClr val="tx2"/>
              </a:buClr>
              <a:buSzPct val="15000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Implementation Plan and </a:t>
            </a:r>
            <a:r>
              <a:rPr lang="en-US" sz="1400" b="1" dirty="0">
                <a:latin typeface="Open Sans" panose="020B0606030504020204" pitchFamily="34" charset="0"/>
                <a:ea typeface="Open Sans" panose="020B0606030504020204" pitchFamily="34" charset="0"/>
                <a:cs typeface="Open Sans" panose="020B0606030504020204" pitchFamily="34" charset="0"/>
              </a:rPr>
              <a:t>Guidelines</a:t>
            </a:r>
          </a:p>
          <a:p>
            <a:pPr marL="500380" indent="-285750">
              <a:lnSpc>
                <a:spcPct val="150000"/>
              </a:lnSpc>
              <a:buClr>
                <a:schemeClr val="tx2"/>
              </a:buClr>
              <a:buSzPct val="15000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500380" indent="-285750">
              <a:lnSpc>
                <a:spcPct val="150000"/>
              </a:lnSpc>
              <a:buClr>
                <a:schemeClr val="tx2"/>
              </a:buClr>
              <a:buSzPct val="15000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Full </a:t>
            </a:r>
            <a:r>
              <a:rPr lang="en-US" sz="1400" b="1" dirty="0">
                <a:latin typeface="Open Sans" panose="020B0606030504020204" pitchFamily="34" charset="0"/>
                <a:ea typeface="Open Sans" panose="020B0606030504020204" pitchFamily="34" charset="0"/>
                <a:cs typeface="Open Sans" panose="020B0606030504020204" pitchFamily="34" charset="0"/>
              </a:rPr>
              <a:t>Support During the Implementation</a:t>
            </a:r>
            <a:r>
              <a:rPr lang="en-US" sz="1400" dirty="0">
                <a:latin typeface="Open Sans" panose="020B0606030504020204" pitchFamily="34" charset="0"/>
                <a:ea typeface="Open Sans" panose="020B0606030504020204" pitchFamily="34" charset="0"/>
                <a:cs typeface="Open Sans" panose="020B0606030504020204" pitchFamily="34" charset="0"/>
              </a:rPr>
              <a:t> Timeline</a:t>
            </a:r>
          </a:p>
        </p:txBody>
      </p:sp>
      <p:sp>
        <p:nvSpPr>
          <p:cNvPr id="3" name="TextBox 2">
            <a:extLst>
              <a:ext uri="{FF2B5EF4-FFF2-40B4-BE49-F238E27FC236}">
                <a16:creationId xmlns:a16="http://schemas.microsoft.com/office/drawing/2014/main" id="{43AF3C31-3D92-92B8-5032-87AE0BCAFCCA}"/>
              </a:ext>
            </a:extLst>
          </p:cNvPr>
          <p:cNvSpPr txBox="1"/>
          <p:nvPr/>
        </p:nvSpPr>
        <p:spPr>
          <a:xfrm>
            <a:off x="173637" y="4333773"/>
            <a:ext cx="33113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7D7072"/>
                </a:solidFill>
                <a:latin typeface="Verdana" panose="020B0604030504040204" pitchFamily="34" charset="0"/>
                <a:ea typeface="Verdana" panose="020B0604030504040204" pitchFamily="34" charset="0"/>
                <a:cs typeface="Verdana" panose="020B0604030504040204" pitchFamily="34" charset="0"/>
              </a:rPr>
              <a:t>We will help you get to the top!</a:t>
            </a:r>
          </a:p>
        </p:txBody>
      </p:sp>
      <p:pic>
        <p:nvPicPr>
          <p:cNvPr id="4" name="Google Shape;359;p45">
            <a:extLst>
              <a:ext uri="{FF2B5EF4-FFF2-40B4-BE49-F238E27FC236}">
                <a16:creationId xmlns:a16="http://schemas.microsoft.com/office/drawing/2014/main" id="{03FCC24C-C2C1-B9C0-8A56-C5D2ECD85211}"/>
              </a:ext>
            </a:extLst>
          </p:cNvPr>
          <p:cNvPicPr preferRelativeResize="0"/>
          <p:nvPr/>
        </p:nvPicPr>
        <p:blipFill rotWithShape="1">
          <a:blip r:embed="rId3">
            <a:alphaModFix/>
          </a:blip>
          <a:srcRect t="21089" b="17549"/>
          <a:stretch/>
        </p:blipFill>
        <p:spPr>
          <a:xfrm rot="5400000">
            <a:off x="-285988" y="561467"/>
            <a:ext cx="4230588" cy="3311338"/>
          </a:xfrm>
          <a:prstGeom prst="rect">
            <a:avLst/>
          </a:prstGeom>
          <a:noFill/>
          <a:ln>
            <a:noFill/>
          </a:ln>
        </p:spPr>
      </p:pic>
      <p:sp>
        <p:nvSpPr>
          <p:cNvPr id="2" name="TextBox 1">
            <a:extLst>
              <a:ext uri="{FF2B5EF4-FFF2-40B4-BE49-F238E27FC236}">
                <a16:creationId xmlns:a16="http://schemas.microsoft.com/office/drawing/2014/main" id="{DC42A4F6-D04D-B9C8-7D45-A98214DA3A9F}"/>
              </a:ext>
            </a:extLst>
          </p:cNvPr>
          <p:cNvSpPr txBox="1"/>
          <p:nvPr/>
        </p:nvSpPr>
        <p:spPr>
          <a:xfrm>
            <a:off x="8537825" y="4643919"/>
            <a:ext cx="523982" cy="307777"/>
          </a:xfrm>
          <a:prstGeom prst="rect">
            <a:avLst/>
          </a:prstGeom>
          <a:noFill/>
        </p:spPr>
        <p:txBody>
          <a:bodyPr wrap="square" rtlCol="0">
            <a:spAutoFit/>
          </a:bodyPr>
          <a:lstStyle/>
          <a:p>
            <a:r>
              <a:rPr lang="en-US" dirty="0"/>
              <a:t>10</a:t>
            </a:r>
          </a:p>
        </p:txBody>
      </p:sp>
    </p:spTree>
    <p:extLst>
      <p:ext uri="{BB962C8B-B14F-4D97-AF65-F5344CB8AC3E}">
        <p14:creationId xmlns:p14="http://schemas.microsoft.com/office/powerpoint/2010/main" val="598781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1" name="Google Shape;211;p33"/>
          <p:cNvSpPr txBox="1">
            <a:spLocks noGrp="1"/>
          </p:cNvSpPr>
          <p:nvPr>
            <p:ph type="body" idx="1"/>
          </p:nvPr>
        </p:nvSpPr>
        <p:spPr>
          <a:xfrm>
            <a:off x="3660110" y="2187467"/>
            <a:ext cx="5741184" cy="2246878"/>
          </a:xfrm>
          <a:prstGeom prst="rect">
            <a:avLst/>
          </a:prstGeom>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500380" indent="-285750">
              <a:lnSpc>
                <a:spcPct val="150000"/>
              </a:lnSpc>
              <a:buClr>
                <a:schemeClr val="tx2"/>
              </a:buClr>
              <a:buSzPct val="15000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Define and Set the </a:t>
            </a:r>
            <a:r>
              <a:rPr lang="en-US" sz="1400" b="1" dirty="0">
                <a:latin typeface="Open Sans" panose="020B0606030504020204" pitchFamily="34" charset="0"/>
                <a:ea typeface="Open Sans" panose="020B0606030504020204" pitchFamily="34" charset="0"/>
                <a:cs typeface="Open Sans" panose="020B0606030504020204" pitchFamily="34" charset="0"/>
              </a:rPr>
              <a:t>Sales Goals</a:t>
            </a:r>
          </a:p>
          <a:p>
            <a:pPr marL="500380" indent="-285750">
              <a:lnSpc>
                <a:spcPct val="150000"/>
              </a:lnSpc>
              <a:buClr>
                <a:schemeClr val="tx2"/>
              </a:buClr>
              <a:buSzPct val="15000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500380" indent="-285750">
              <a:lnSpc>
                <a:spcPct val="150000"/>
              </a:lnSpc>
              <a:buClr>
                <a:schemeClr val="tx2"/>
              </a:buClr>
              <a:buSzPct val="15000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Helicopter View on the Company </a:t>
            </a:r>
            <a:r>
              <a:rPr lang="en-US" sz="1400" b="1" dirty="0">
                <a:latin typeface="Open Sans" panose="020B0606030504020204" pitchFamily="34" charset="0"/>
                <a:ea typeface="Open Sans" panose="020B0606030504020204" pitchFamily="34" charset="0"/>
                <a:cs typeface="Open Sans" panose="020B0606030504020204" pitchFamily="34" charset="0"/>
              </a:rPr>
              <a:t>Human Resource State</a:t>
            </a:r>
          </a:p>
          <a:p>
            <a:pPr marL="500380" indent="-285750">
              <a:lnSpc>
                <a:spcPct val="150000"/>
              </a:lnSpc>
              <a:buClr>
                <a:schemeClr val="tx2"/>
              </a:buClr>
              <a:buSzPct val="15000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500380" indent="-285750">
              <a:lnSpc>
                <a:spcPct val="150000"/>
              </a:lnSpc>
              <a:buClr>
                <a:schemeClr val="tx2"/>
              </a:buClr>
              <a:buSzPct val="15000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Track Important </a:t>
            </a:r>
            <a:r>
              <a:rPr lang="en-US" sz="1400" b="1" dirty="0">
                <a:latin typeface="Open Sans" panose="020B0606030504020204" pitchFamily="34" charset="0"/>
                <a:ea typeface="Open Sans" panose="020B0606030504020204" pitchFamily="34" charset="0"/>
                <a:cs typeface="Open Sans" panose="020B0606030504020204" pitchFamily="34" charset="0"/>
              </a:rPr>
              <a:t>KPIs</a:t>
            </a:r>
          </a:p>
          <a:p>
            <a:pPr marL="500380" indent="-285750">
              <a:lnSpc>
                <a:spcPct val="150000"/>
              </a:lnSpc>
              <a:buClr>
                <a:schemeClr val="tx2"/>
              </a:buClr>
              <a:buSzPct val="15000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500380" indent="-285750">
              <a:lnSpc>
                <a:spcPct val="150000"/>
              </a:lnSpc>
              <a:buClr>
                <a:schemeClr val="tx2"/>
              </a:buClr>
              <a:buSzPct val="15000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Improved </a:t>
            </a:r>
            <a:r>
              <a:rPr lang="en-US" sz="1400" b="1" dirty="0">
                <a:latin typeface="Open Sans" panose="020B0606030504020204" pitchFamily="34" charset="0"/>
                <a:ea typeface="Open Sans" panose="020B0606030504020204" pitchFamily="34" charset="0"/>
                <a:cs typeface="Open Sans" panose="020B0606030504020204" pitchFamily="34" charset="0"/>
              </a:rPr>
              <a:t>Transparency</a:t>
            </a:r>
            <a:r>
              <a:rPr lang="en-US" sz="1400" dirty="0">
                <a:latin typeface="Open Sans" panose="020B0606030504020204" pitchFamily="34" charset="0"/>
                <a:ea typeface="Open Sans" panose="020B0606030504020204" pitchFamily="34" charset="0"/>
                <a:cs typeface="Open Sans" panose="020B0606030504020204" pitchFamily="34" charset="0"/>
              </a:rPr>
              <a:t> and </a:t>
            </a:r>
            <a:r>
              <a:rPr lang="en-US" sz="1400" b="1" dirty="0">
                <a:latin typeface="Open Sans" panose="020B0606030504020204" pitchFamily="34" charset="0"/>
                <a:ea typeface="Open Sans" panose="020B0606030504020204" pitchFamily="34" charset="0"/>
                <a:cs typeface="Open Sans" panose="020B0606030504020204" pitchFamily="34" charset="0"/>
              </a:rPr>
              <a:t>Digitalization</a:t>
            </a:r>
          </a:p>
          <a:p>
            <a:pPr marL="500380" indent="-285750">
              <a:lnSpc>
                <a:spcPct val="150000"/>
              </a:lnSpc>
              <a:buClr>
                <a:schemeClr val="tx2"/>
              </a:buClr>
              <a:buSzPct val="15000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500380" indent="-285750">
              <a:lnSpc>
                <a:spcPct val="150000"/>
              </a:lnSpc>
              <a:buClr>
                <a:schemeClr val="tx2"/>
              </a:buClr>
              <a:buSzPct val="15000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Get to </a:t>
            </a:r>
            <a:r>
              <a:rPr lang="en-US" sz="1400" b="1" dirty="0">
                <a:latin typeface="Open Sans" panose="020B0606030504020204" pitchFamily="34" charset="0"/>
                <a:ea typeface="Open Sans" panose="020B0606030504020204" pitchFamily="34" charset="0"/>
                <a:cs typeface="Open Sans" panose="020B0606030504020204" pitchFamily="34" charset="0"/>
              </a:rPr>
              <a:t>Know Your Customer</a:t>
            </a:r>
          </a:p>
          <a:p>
            <a:pPr marL="500380" indent="-285750">
              <a:lnSpc>
                <a:spcPct val="150000"/>
              </a:lnSpc>
              <a:buClr>
                <a:schemeClr val="tx2"/>
              </a:buClr>
              <a:buSzPct val="15000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500380" indent="-285750">
              <a:lnSpc>
                <a:spcPct val="150000"/>
              </a:lnSpc>
              <a:buClr>
                <a:schemeClr val="tx2"/>
              </a:buClr>
              <a:buSzPct val="15000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Finally, Make More </a:t>
            </a:r>
            <a:r>
              <a:rPr lang="en-US" sz="1400" b="1" dirty="0">
                <a:latin typeface="Open Sans" panose="020B0606030504020204" pitchFamily="34" charset="0"/>
                <a:ea typeface="Open Sans" panose="020B0606030504020204" pitchFamily="34" charset="0"/>
                <a:cs typeface="Open Sans" panose="020B0606030504020204" pitchFamily="34" charset="0"/>
              </a:rPr>
              <a:t>Profitable Decisions</a:t>
            </a:r>
          </a:p>
          <a:p>
            <a:pPr marL="500380" indent="-285750">
              <a:lnSpc>
                <a:spcPct val="150000"/>
              </a:lnSpc>
              <a:buClr>
                <a:schemeClr val="tx2"/>
              </a:buClr>
              <a:buSzPct val="150000"/>
              <a:buFont typeface="Arial" panose="020B0604020202020204" pitchFamily="34" charset="0"/>
              <a:buChar char="•"/>
            </a:pPr>
            <a:endParaRPr lang="en-US" sz="1400" b="1" dirty="0">
              <a:latin typeface="Open Sans" panose="020B0606030504020204" pitchFamily="34" charset="0"/>
              <a:ea typeface="Open Sans" panose="020B0606030504020204" pitchFamily="34" charset="0"/>
              <a:cs typeface="Open Sans" panose="020B0606030504020204" pitchFamily="34" charset="0"/>
            </a:endParaRPr>
          </a:p>
          <a:p>
            <a:pPr marL="500380" indent="-285750">
              <a:lnSpc>
                <a:spcPct val="150000"/>
              </a:lnSpc>
              <a:buClr>
                <a:schemeClr val="tx2"/>
              </a:buClr>
              <a:buSzPct val="15000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342900" indent="-128270">
              <a:lnSpc>
                <a:spcPct val="150000"/>
              </a:lnSpc>
              <a:buClr>
                <a:schemeClr val="tx2"/>
              </a:buClr>
              <a:buSzPct val="150000"/>
              <a:buFont typeface="Wingdings" panose="020B0604020202020204" pitchFamily="34" charset="0"/>
              <a:buChar char="ü"/>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Google Shape;1101;p66">
            <a:extLst>
              <a:ext uri="{FF2B5EF4-FFF2-40B4-BE49-F238E27FC236}">
                <a16:creationId xmlns:a16="http://schemas.microsoft.com/office/drawing/2014/main" id="{C51A26C6-BF28-666E-CBF8-E43BCFE42A6C}"/>
              </a:ext>
            </a:extLst>
          </p:cNvPr>
          <p:cNvSpPr/>
          <p:nvPr/>
        </p:nvSpPr>
        <p:spPr>
          <a:xfrm rot="10800000">
            <a:off x="3616301" y="-11654"/>
            <a:ext cx="5573413" cy="737342"/>
          </a:xfrm>
          <a:prstGeom prst="homePlate">
            <a:avLst>
              <a:gd name="adj" fmla="val 50000"/>
            </a:avLst>
          </a:prstGeom>
          <a:solidFill>
            <a:schemeClr val="tx2"/>
          </a:solidFill>
          <a:ln w="9525" cap="flat" cmpd="sng">
            <a:no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8" name="Google Shape;210;p33">
            <a:extLst>
              <a:ext uri="{FF2B5EF4-FFF2-40B4-BE49-F238E27FC236}">
                <a16:creationId xmlns:a16="http://schemas.microsoft.com/office/drawing/2014/main" id="{CD01C227-7347-ED5B-1441-A081BDF76D06}"/>
              </a:ext>
            </a:extLst>
          </p:cNvPr>
          <p:cNvSpPr txBox="1">
            <a:spLocks noGrp="1"/>
          </p:cNvSpPr>
          <p:nvPr>
            <p:ph type="title"/>
          </p:nvPr>
        </p:nvSpPr>
        <p:spPr>
          <a:xfrm>
            <a:off x="4286943" y="101840"/>
            <a:ext cx="4487519" cy="572700"/>
          </a:xfrm>
          <a:prstGeom prst="rect">
            <a:avLst/>
          </a:prstGeom>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400" b="1" dirty="0">
                <a:latin typeface="Montserrat" pitchFamily="2" charset="77"/>
              </a:rPr>
              <a:t>Our offer and BI Benefits</a:t>
            </a:r>
            <a:endParaRPr lang="en-US" sz="2400" b="1" dirty="0">
              <a:latin typeface="Montserrat" pitchFamily="2" charset="77"/>
              <a:cs typeface="Arial"/>
            </a:endParaRPr>
          </a:p>
        </p:txBody>
      </p:sp>
      <p:pic>
        <p:nvPicPr>
          <p:cNvPr id="9" name="Google Shape;412;p49">
            <a:extLst>
              <a:ext uri="{FF2B5EF4-FFF2-40B4-BE49-F238E27FC236}">
                <a16:creationId xmlns:a16="http://schemas.microsoft.com/office/drawing/2014/main" id="{26658AEF-028F-A250-18D7-7645DDB32E33}"/>
              </a:ext>
            </a:extLst>
          </p:cNvPr>
          <p:cNvPicPr preferRelativeResize="0"/>
          <p:nvPr/>
        </p:nvPicPr>
        <p:blipFill rotWithShape="1">
          <a:blip r:embed="rId3">
            <a:alphaModFix/>
          </a:blip>
          <a:srcRect l="11663" r="31216"/>
          <a:stretch/>
        </p:blipFill>
        <p:spPr>
          <a:xfrm>
            <a:off x="109454" y="125054"/>
            <a:ext cx="3417488" cy="4124827"/>
          </a:xfrm>
          <a:prstGeom prst="rect">
            <a:avLst/>
          </a:prstGeom>
          <a:noFill/>
          <a:ln>
            <a:noFill/>
          </a:ln>
        </p:spPr>
      </p:pic>
      <p:sp>
        <p:nvSpPr>
          <p:cNvPr id="10" name="TextBox 9">
            <a:extLst>
              <a:ext uri="{FF2B5EF4-FFF2-40B4-BE49-F238E27FC236}">
                <a16:creationId xmlns:a16="http://schemas.microsoft.com/office/drawing/2014/main" id="{BB720AE9-CAE4-1D3B-4261-0197DF6E7442}"/>
              </a:ext>
            </a:extLst>
          </p:cNvPr>
          <p:cNvSpPr txBox="1"/>
          <p:nvPr/>
        </p:nvSpPr>
        <p:spPr>
          <a:xfrm>
            <a:off x="173637" y="4333773"/>
            <a:ext cx="33113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7D7072"/>
                </a:solidFill>
                <a:latin typeface="Verdana" panose="020B0604030504040204" pitchFamily="34" charset="0"/>
                <a:ea typeface="Verdana" panose="020B0604030504040204" pitchFamily="34" charset="0"/>
                <a:cs typeface="Verdana" panose="020B0604030504040204" pitchFamily="34" charset="0"/>
              </a:rPr>
              <a:t>We will help you get to the top!</a:t>
            </a:r>
          </a:p>
        </p:txBody>
      </p:sp>
      <p:sp>
        <p:nvSpPr>
          <p:cNvPr id="2" name="TextBox 1">
            <a:extLst>
              <a:ext uri="{FF2B5EF4-FFF2-40B4-BE49-F238E27FC236}">
                <a16:creationId xmlns:a16="http://schemas.microsoft.com/office/drawing/2014/main" id="{7D4CBE29-425C-97BB-1EAD-EBA8501ACD25}"/>
              </a:ext>
            </a:extLst>
          </p:cNvPr>
          <p:cNvSpPr txBox="1"/>
          <p:nvPr/>
        </p:nvSpPr>
        <p:spPr>
          <a:xfrm>
            <a:off x="8537825" y="4643919"/>
            <a:ext cx="523982" cy="307777"/>
          </a:xfrm>
          <a:prstGeom prst="rect">
            <a:avLst/>
          </a:prstGeom>
          <a:noFill/>
        </p:spPr>
        <p:txBody>
          <a:bodyPr wrap="square" rtlCol="0">
            <a:spAutoFit/>
          </a:bodyPr>
          <a:lstStyle/>
          <a:p>
            <a:r>
              <a:rPr lang="en-US" dirty="0"/>
              <a:t>11</a:t>
            </a:r>
          </a:p>
        </p:txBody>
      </p:sp>
    </p:spTree>
    <p:extLst>
      <p:ext uri="{BB962C8B-B14F-4D97-AF65-F5344CB8AC3E}">
        <p14:creationId xmlns:p14="http://schemas.microsoft.com/office/powerpoint/2010/main" val="78496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pic>
        <p:nvPicPr>
          <p:cNvPr id="964" name="Google Shape;964;p60"/>
          <p:cNvPicPr preferRelativeResize="0"/>
          <p:nvPr/>
        </p:nvPicPr>
        <p:blipFill rotWithShape="1">
          <a:blip r:embed="rId3">
            <a:alphaModFix/>
          </a:blip>
          <a:srcRect t="47145" b="10873"/>
          <a:stretch/>
        </p:blipFill>
        <p:spPr>
          <a:xfrm>
            <a:off x="157150" y="1974273"/>
            <a:ext cx="8829699" cy="2993227"/>
          </a:xfrm>
          <a:prstGeom prst="rect">
            <a:avLst/>
          </a:prstGeom>
          <a:noFill/>
          <a:ln>
            <a:noFill/>
          </a:ln>
        </p:spPr>
      </p:pic>
      <p:sp>
        <p:nvSpPr>
          <p:cNvPr id="4" name="Google Shape;242;p36">
            <a:extLst>
              <a:ext uri="{FF2B5EF4-FFF2-40B4-BE49-F238E27FC236}">
                <a16:creationId xmlns:a16="http://schemas.microsoft.com/office/drawing/2014/main" id="{BC97D95E-4D33-2606-B358-A9AE4ED7C6C4}"/>
              </a:ext>
            </a:extLst>
          </p:cNvPr>
          <p:cNvSpPr txBox="1">
            <a:spLocks noGrp="1"/>
          </p:cNvSpPr>
          <p:nvPr>
            <p:ph type="title"/>
          </p:nvPr>
        </p:nvSpPr>
        <p:spPr>
          <a:xfrm>
            <a:off x="720000" y="613050"/>
            <a:ext cx="7704000" cy="118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Prototypes</a:t>
            </a:r>
            <a:endParaRPr sz="4800" dirty="0"/>
          </a:p>
        </p:txBody>
      </p:sp>
      <p:sp>
        <p:nvSpPr>
          <p:cNvPr id="5" name="Google Shape;243;p36">
            <a:extLst>
              <a:ext uri="{FF2B5EF4-FFF2-40B4-BE49-F238E27FC236}">
                <a16:creationId xmlns:a16="http://schemas.microsoft.com/office/drawing/2014/main" id="{6459A30D-2D9E-AEA3-AB01-3085CE2102DF}"/>
              </a:ext>
            </a:extLst>
          </p:cNvPr>
          <p:cNvSpPr/>
          <p:nvPr/>
        </p:nvSpPr>
        <p:spPr>
          <a:xfrm rot="-403778">
            <a:off x="728402" y="1127267"/>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4;p36">
            <a:extLst>
              <a:ext uri="{FF2B5EF4-FFF2-40B4-BE49-F238E27FC236}">
                <a16:creationId xmlns:a16="http://schemas.microsoft.com/office/drawing/2014/main" id="{BB086734-B49B-8FEE-FB55-6A3D24CA35A2}"/>
              </a:ext>
            </a:extLst>
          </p:cNvPr>
          <p:cNvSpPr/>
          <p:nvPr/>
        </p:nvSpPr>
        <p:spPr>
          <a:xfrm rot="-403778">
            <a:off x="8263252" y="1127267"/>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BEB5E07-8532-6C0F-3AEA-41277177EF3B}"/>
              </a:ext>
            </a:extLst>
          </p:cNvPr>
          <p:cNvSpPr txBox="1"/>
          <p:nvPr/>
        </p:nvSpPr>
        <p:spPr>
          <a:xfrm>
            <a:off x="8537825" y="4643919"/>
            <a:ext cx="523982" cy="307777"/>
          </a:xfrm>
          <a:prstGeom prst="rect">
            <a:avLst/>
          </a:prstGeom>
          <a:noFill/>
        </p:spPr>
        <p:txBody>
          <a:bodyPr wrap="square" rtlCol="0">
            <a:spAutoFit/>
          </a:bodyPr>
          <a:lstStyle/>
          <a:p>
            <a:r>
              <a:rPr lang="en-US" dirty="0"/>
              <a:t>12</a:t>
            </a:r>
          </a:p>
        </p:txBody>
      </p:sp>
    </p:spTree>
    <p:extLst>
      <p:ext uri="{BB962C8B-B14F-4D97-AF65-F5344CB8AC3E}">
        <p14:creationId xmlns:p14="http://schemas.microsoft.com/office/powerpoint/2010/main" val="3051375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B711"/>
        </a:solidFill>
        <a:effectLst/>
      </p:bgPr>
    </p:bg>
    <p:spTree>
      <p:nvGrpSpPr>
        <p:cNvPr id="1" name=""/>
        <p:cNvGrpSpPr/>
        <p:nvPr/>
      </p:nvGrpSpPr>
      <p:grpSpPr>
        <a:xfrm>
          <a:off x="0" y="0"/>
          <a:ext cx="0" cy="0"/>
          <a:chOff x="0" y="0"/>
          <a:chExt cx="0" cy="0"/>
        </a:xfrm>
      </p:grpSpPr>
      <p:pic>
        <p:nvPicPr>
          <p:cNvPr id="2" name="Google Shape;347;p44">
            <a:extLst>
              <a:ext uri="{FF2B5EF4-FFF2-40B4-BE49-F238E27FC236}">
                <a16:creationId xmlns:a16="http://schemas.microsoft.com/office/drawing/2014/main" id="{38EFEF28-7E45-F975-6999-0CF479D7EF6F}"/>
              </a:ext>
            </a:extLst>
          </p:cNvPr>
          <p:cNvPicPr preferRelativeResize="0"/>
          <p:nvPr/>
        </p:nvPicPr>
        <p:blipFill rotWithShape="1">
          <a:blip r:embed="rId3">
            <a:alphaModFix/>
          </a:blip>
          <a:srcRect l="3279" r="3279"/>
          <a:stretch/>
        </p:blipFill>
        <p:spPr>
          <a:xfrm>
            <a:off x="343052" y="-613705"/>
            <a:ext cx="8191840" cy="6701082"/>
          </a:xfrm>
          <a:prstGeom prst="rect">
            <a:avLst/>
          </a:prstGeom>
          <a:noFill/>
          <a:ln>
            <a:noFill/>
          </a:ln>
        </p:spPr>
      </p:pic>
      <p:pic>
        <p:nvPicPr>
          <p:cNvPr id="12" name="Picture 11" descr="A screenshot of a computer screen&#10;&#10;Description automatically generated">
            <a:extLst>
              <a:ext uri="{FF2B5EF4-FFF2-40B4-BE49-F238E27FC236}">
                <a16:creationId xmlns:a16="http://schemas.microsoft.com/office/drawing/2014/main" id="{216601D2-5F52-B71F-1A4F-60801F355D6E}"/>
              </a:ext>
            </a:extLst>
          </p:cNvPr>
          <p:cNvPicPr>
            <a:picLocks noChangeAspect="1"/>
          </p:cNvPicPr>
          <p:nvPr/>
        </p:nvPicPr>
        <p:blipFill>
          <a:blip r:embed="rId4"/>
          <a:stretch>
            <a:fillRect/>
          </a:stretch>
        </p:blipFill>
        <p:spPr>
          <a:xfrm>
            <a:off x="1832588" y="617053"/>
            <a:ext cx="5184662" cy="3574803"/>
          </a:xfrm>
          <a:prstGeom prst="rect">
            <a:avLst/>
          </a:prstGeom>
        </p:spPr>
      </p:pic>
      <p:sp>
        <p:nvSpPr>
          <p:cNvPr id="13" name="TextBox 12">
            <a:extLst>
              <a:ext uri="{FF2B5EF4-FFF2-40B4-BE49-F238E27FC236}">
                <a16:creationId xmlns:a16="http://schemas.microsoft.com/office/drawing/2014/main" id="{317A1076-681E-728F-295C-FD235BAC826F}"/>
              </a:ext>
            </a:extLst>
          </p:cNvPr>
          <p:cNvSpPr txBox="1"/>
          <p:nvPr/>
        </p:nvSpPr>
        <p:spPr>
          <a:xfrm>
            <a:off x="8537825" y="4643919"/>
            <a:ext cx="523982" cy="307777"/>
          </a:xfrm>
          <a:prstGeom prst="rect">
            <a:avLst/>
          </a:prstGeom>
          <a:noFill/>
        </p:spPr>
        <p:txBody>
          <a:bodyPr wrap="square" rtlCol="0">
            <a:spAutoFit/>
          </a:bodyPr>
          <a:lstStyle/>
          <a:p>
            <a:r>
              <a:rPr lang="en-US" dirty="0"/>
              <a:t>13</a:t>
            </a:r>
          </a:p>
        </p:txBody>
      </p:sp>
    </p:spTree>
    <p:extLst>
      <p:ext uri="{BB962C8B-B14F-4D97-AF65-F5344CB8AC3E}">
        <p14:creationId xmlns:p14="http://schemas.microsoft.com/office/powerpoint/2010/main" val="493212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B711"/>
        </a:solidFill>
        <a:effectLst/>
      </p:bgPr>
    </p:bg>
    <p:spTree>
      <p:nvGrpSpPr>
        <p:cNvPr id="1" name=""/>
        <p:cNvGrpSpPr/>
        <p:nvPr/>
      </p:nvGrpSpPr>
      <p:grpSpPr>
        <a:xfrm>
          <a:off x="0" y="0"/>
          <a:ext cx="0" cy="0"/>
          <a:chOff x="0" y="0"/>
          <a:chExt cx="0" cy="0"/>
        </a:xfrm>
      </p:grpSpPr>
      <p:pic>
        <p:nvPicPr>
          <p:cNvPr id="2" name="Google Shape;347;p44">
            <a:extLst>
              <a:ext uri="{FF2B5EF4-FFF2-40B4-BE49-F238E27FC236}">
                <a16:creationId xmlns:a16="http://schemas.microsoft.com/office/drawing/2014/main" id="{38EFEF28-7E45-F975-6999-0CF479D7EF6F}"/>
              </a:ext>
            </a:extLst>
          </p:cNvPr>
          <p:cNvPicPr preferRelativeResize="0"/>
          <p:nvPr/>
        </p:nvPicPr>
        <p:blipFill rotWithShape="1">
          <a:blip r:embed="rId3">
            <a:alphaModFix/>
          </a:blip>
          <a:srcRect l="3279" r="3279"/>
          <a:stretch/>
        </p:blipFill>
        <p:spPr>
          <a:xfrm>
            <a:off x="343052" y="-613705"/>
            <a:ext cx="8191840" cy="6701082"/>
          </a:xfrm>
          <a:prstGeom prst="rect">
            <a:avLst/>
          </a:prstGeom>
          <a:noFill/>
          <a:ln>
            <a:noFill/>
          </a:ln>
        </p:spPr>
      </p:pic>
      <p:pic>
        <p:nvPicPr>
          <p:cNvPr id="4" name="Picture 3" descr="A screenshot of a computer&#10;&#10;Description automatically generated">
            <a:extLst>
              <a:ext uri="{FF2B5EF4-FFF2-40B4-BE49-F238E27FC236}">
                <a16:creationId xmlns:a16="http://schemas.microsoft.com/office/drawing/2014/main" id="{E0D5AD3B-E392-B11F-D649-E4E0E4265FB1}"/>
              </a:ext>
            </a:extLst>
          </p:cNvPr>
          <p:cNvPicPr>
            <a:picLocks noChangeAspect="1"/>
          </p:cNvPicPr>
          <p:nvPr/>
        </p:nvPicPr>
        <p:blipFill>
          <a:blip r:embed="rId4"/>
          <a:stretch>
            <a:fillRect/>
          </a:stretch>
        </p:blipFill>
        <p:spPr>
          <a:xfrm>
            <a:off x="1814512" y="600075"/>
            <a:ext cx="5229226" cy="3586163"/>
          </a:xfrm>
          <a:prstGeom prst="rect">
            <a:avLst/>
          </a:prstGeom>
        </p:spPr>
      </p:pic>
      <p:sp>
        <p:nvSpPr>
          <p:cNvPr id="5" name="TextBox 4">
            <a:extLst>
              <a:ext uri="{FF2B5EF4-FFF2-40B4-BE49-F238E27FC236}">
                <a16:creationId xmlns:a16="http://schemas.microsoft.com/office/drawing/2014/main" id="{DB29B5B6-D80A-5C57-919D-150E4D1314D5}"/>
              </a:ext>
            </a:extLst>
          </p:cNvPr>
          <p:cNvSpPr txBox="1"/>
          <p:nvPr/>
        </p:nvSpPr>
        <p:spPr>
          <a:xfrm>
            <a:off x="8537825" y="4643919"/>
            <a:ext cx="523982" cy="307777"/>
          </a:xfrm>
          <a:prstGeom prst="rect">
            <a:avLst/>
          </a:prstGeom>
          <a:noFill/>
        </p:spPr>
        <p:txBody>
          <a:bodyPr wrap="square" rtlCol="0">
            <a:spAutoFit/>
          </a:bodyPr>
          <a:lstStyle/>
          <a:p>
            <a:r>
              <a:rPr lang="en-US" dirty="0"/>
              <a:t>14</a:t>
            </a:r>
          </a:p>
        </p:txBody>
      </p:sp>
    </p:spTree>
    <p:extLst>
      <p:ext uri="{BB962C8B-B14F-4D97-AF65-F5344CB8AC3E}">
        <p14:creationId xmlns:p14="http://schemas.microsoft.com/office/powerpoint/2010/main" val="3033458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82E22B4-79E5-2E53-8836-DF3AB898A57C}"/>
              </a:ext>
            </a:extLst>
          </p:cNvPr>
          <p:cNvSpPr txBox="1">
            <a:spLocks/>
          </p:cNvSpPr>
          <p:nvPr/>
        </p:nvSpPr>
        <p:spPr>
          <a:xfrm>
            <a:off x="1460868" y="273564"/>
            <a:ext cx="6222263" cy="6507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9pPr>
          </a:lstStyle>
          <a:p>
            <a:pPr algn="ctr"/>
            <a:r>
              <a:rPr lang="en-US"/>
              <a:t>Reviews Sentiment analysis</a:t>
            </a:r>
            <a:endParaRPr lang="en-US" dirty="0"/>
          </a:p>
        </p:txBody>
      </p:sp>
      <p:pic>
        <p:nvPicPr>
          <p:cNvPr id="6" name="Picture 5" descr="A person smiling at the camera&#10;&#10;Description automatically generated">
            <a:extLst>
              <a:ext uri="{FF2B5EF4-FFF2-40B4-BE49-F238E27FC236}">
                <a16:creationId xmlns:a16="http://schemas.microsoft.com/office/drawing/2014/main" id="{79039FDB-EC18-05C3-FBA4-94F4B642BD3A}"/>
              </a:ext>
            </a:extLst>
          </p:cNvPr>
          <p:cNvPicPr>
            <a:picLocks noChangeAspect="1"/>
          </p:cNvPicPr>
          <p:nvPr/>
        </p:nvPicPr>
        <p:blipFill>
          <a:blip r:embed="rId3"/>
          <a:stretch>
            <a:fillRect/>
          </a:stretch>
        </p:blipFill>
        <p:spPr>
          <a:xfrm>
            <a:off x="221673" y="1211992"/>
            <a:ext cx="3048000" cy="2120900"/>
          </a:xfrm>
          <a:prstGeom prst="rect">
            <a:avLst/>
          </a:prstGeom>
        </p:spPr>
      </p:pic>
      <p:pic>
        <p:nvPicPr>
          <p:cNvPr id="8" name="Picture 7" descr="A person with red hair&#10;&#10;Description automatically generated">
            <a:extLst>
              <a:ext uri="{FF2B5EF4-FFF2-40B4-BE49-F238E27FC236}">
                <a16:creationId xmlns:a16="http://schemas.microsoft.com/office/drawing/2014/main" id="{03D34437-00F3-22DD-0A98-91BCBA88F491}"/>
              </a:ext>
            </a:extLst>
          </p:cNvPr>
          <p:cNvPicPr>
            <a:picLocks noChangeAspect="1"/>
          </p:cNvPicPr>
          <p:nvPr/>
        </p:nvPicPr>
        <p:blipFill>
          <a:blip r:embed="rId4"/>
          <a:stretch>
            <a:fillRect/>
          </a:stretch>
        </p:blipFill>
        <p:spPr>
          <a:xfrm>
            <a:off x="5772726" y="1211992"/>
            <a:ext cx="3149600" cy="2286000"/>
          </a:xfrm>
          <a:prstGeom prst="rect">
            <a:avLst/>
          </a:prstGeom>
        </p:spPr>
      </p:pic>
      <p:sp>
        <p:nvSpPr>
          <p:cNvPr id="10" name="Google Shape;372;p46">
            <a:extLst>
              <a:ext uri="{FF2B5EF4-FFF2-40B4-BE49-F238E27FC236}">
                <a16:creationId xmlns:a16="http://schemas.microsoft.com/office/drawing/2014/main" id="{740ACC72-4904-1AB9-C95F-38D2BA16FA7E}"/>
              </a:ext>
            </a:extLst>
          </p:cNvPr>
          <p:cNvSpPr txBox="1">
            <a:spLocks/>
          </p:cNvSpPr>
          <p:nvPr/>
        </p:nvSpPr>
        <p:spPr>
          <a:xfrm>
            <a:off x="111445" y="3571884"/>
            <a:ext cx="2905200" cy="4876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9pPr>
          </a:lstStyle>
          <a:p>
            <a:pPr marL="0" indent="0" algn="ctr">
              <a:buFont typeface="Open Sans"/>
              <a:buNone/>
            </a:pPr>
            <a:r>
              <a:rPr lang="en-US" sz="2000" dirty="0">
                <a:solidFill>
                  <a:schemeClr val="bg1"/>
                </a:solidFill>
                <a:highlight>
                  <a:srgbClr val="008000"/>
                </a:highlight>
              </a:rPr>
              <a:t>Positive</a:t>
            </a:r>
          </a:p>
        </p:txBody>
      </p:sp>
      <p:pic>
        <p:nvPicPr>
          <p:cNvPr id="12" name="Picture 11" descr="A screenshot of a social media post&#10;&#10;Description automatically generated">
            <a:extLst>
              <a:ext uri="{FF2B5EF4-FFF2-40B4-BE49-F238E27FC236}">
                <a16:creationId xmlns:a16="http://schemas.microsoft.com/office/drawing/2014/main" id="{7A8A6F60-2612-9346-7263-B0AB2695A7E6}"/>
              </a:ext>
            </a:extLst>
          </p:cNvPr>
          <p:cNvPicPr>
            <a:picLocks noChangeAspect="1"/>
          </p:cNvPicPr>
          <p:nvPr/>
        </p:nvPicPr>
        <p:blipFill>
          <a:blip r:embed="rId5"/>
          <a:stretch>
            <a:fillRect/>
          </a:stretch>
        </p:blipFill>
        <p:spPr>
          <a:xfrm>
            <a:off x="3327946" y="3332892"/>
            <a:ext cx="2451100" cy="1524000"/>
          </a:xfrm>
          <a:prstGeom prst="rect">
            <a:avLst/>
          </a:prstGeom>
        </p:spPr>
      </p:pic>
      <p:sp>
        <p:nvSpPr>
          <p:cNvPr id="13" name="Google Shape;372;p46">
            <a:extLst>
              <a:ext uri="{FF2B5EF4-FFF2-40B4-BE49-F238E27FC236}">
                <a16:creationId xmlns:a16="http://schemas.microsoft.com/office/drawing/2014/main" id="{ADBEEB81-DD75-199D-E795-2B1F8756C7B4}"/>
              </a:ext>
            </a:extLst>
          </p:cNvPr>
          <p:cNvSpPr txBox="1">
            <a:spLocks/>
          </p:cNvSpPr>
          <p:nvPr/>
        </p:nvSpPr>
        <p:spPr>
          <a:xfrm>
            <a:off x="111445" y="3950105"/>
            <a:ext cx="2905200" cy="39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9pPr>
          </a:lstStyle>
          <a:p>
            <a:pPr marL="0" indent="0" algn="ctr">
              <a:buFont typeface="Open Sans"/>
              <a:buNone/>
            </a:pPr>
            <a:r>
              <a:rPr lang="en-US" sz="1600" dirty="0">
                <a:solidFill>
                  <a:schemeClr val="tx1"/>
                </a:solidFill>
              </a:rPr>
              <a:t>Score: </a:t>
            </a:r>
            <a:r>
              <a:rPr lang="en-US" sz="1600" u="none" strike="noStrike" noProof="0" dirty="0">
                <a:solidFill>
                  <a:schemeClr val="tx1"/>
                </a:solidFill>
              </a:rPr>
              <a:t>0.99</a:t>
            </a:r>
            <a:endParaRPr lang="en-US" sz="1600" dirty="0">
              <a:solidFill>
                <a:schemeClr val="tx1"/>
              </a:solidFill>
            </a:endParaRPr>
          </a:p>
        </p:txBody>
      </p:sp>
      <p:sp>
        <p:nvSpPr>
          <p:cNvPr id="14" name="Google Shape;372;p46">
            <a:extLst>
              <a:ext uri="{FF2B5EF4-FFF2-40B4-BE49-F238E27FC236}">
                <a16:creationId xmlns:a16="http://schemas.microsoft.com/office/drawing/2014/main" id="{D8A9A6C7-2541-3226-6903-9DC8AA83E90A}"/>
              </a:ext>
            </a:extLst>
          </p:cNvPr>
          <p:cNvSpPr txBox="1">
            <a:spLocks/>
          </p:cNvSpPr>
          <p:nvPr/>
        </p:nvSpPr>
        <p:spPr>
          <a:xfrm>
            <a:off x="3023391" y="2230620"/>
            <a:ext cx="2905200" cy="39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9pPr>
          </a:lstStyle>
          <a:p>
            <a:pPr marL="0" indent="0" algn="ctr">
              <a:buFont typeface="Open Sans"/>
              <a:buNone/>
            </a:pPr>
            <a:r>
              <a:rPr lang="en-US" sz="1600" dirty="0">
                <a:solidFill>
                  <a:schemeClr val="tx1"/>
                </a:solidFill>
              </a:rPr>
              <a:t>Score: 0.59</a:t>
            </a:r>
          </a:p>
        </p:txBody>
      </p:sp>
      <p:sp>
        <p:nvSpPr>
          <p:cNvPr id="15" name="Google Shape;372;p46">
            <a:extLst>
              <a:ext uri="{FF2B5EF4-FFF2-40B4-BE49-F238E27FC236}">
                <a16:creationId xmlns:a16="http://schemas.microsoft.com/office/drawing/2014/main" id="{7DAC737C-5C44-EAF2-2330-2DBB36CD1899}"/>
              </a:ext>
            </a:extLst>
          </p:cNvPr>
          <p:cNvSpPr txBox="1">
            <a:spLocks/>
          </p:cNvSpPr>
          <p:nvPr/>
        </p:nvSpPr>
        <p:spPr>
          <a:xfrm>
            <a:off x="3023391" y="2643584"/>
            <a:ext cx="2905200" cy="39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9pPr>
          </a:lstStyle>
          <a:p>
            <a:pPr marL="0" indent="0" algn="ctr">
              <a:buFont typeface="Open Sans"/>
              <a:buNone/>
            </a:pPr>
            <a:r>
              <a:rPr lang="en-US" sz="2000" dirty="0">
                <a:solidFill>
                  <a:schemeClr val="bg1"/>
                </a:solidFill>
                <a:highlight>
                  <a:srgbClr val="808080"/>
                </a:highlight>
              </a:rPr>
              <a:t>Neutral</a:t>
            </a:r>
          </a:p>
        </p:txBody>
      </p:sp>
      <p:sp>
        <p:nvSpPr>
          <p:cNvPr id="16" name="Google Shape;372;p46">
            <a:extLst>
              <a:ext uri="{FF2B5EF4-FFF2-40B4-BE49-F238E27FC236}">
                <a16:creationId xmlns:a16="http://schemas.microsoft.com/office/drawing/2014/main" id="{43A5C65F-8206-2C6B-224E-218FB9CF225C}"/>
              </a:ext>
            </a:extLst>
          </p:cNvPr>
          <p:cNvSpPr txBox="1">
            <a:spLocks/>
          </p:cNvSpPr>
          <p:nvPr/>
        </p:nvSpPr>
        <p:spPr>
          <a:xfrm>
            <a:off x="6017126" y="3438931"/>
            <a:ext cx="2905200" cy="39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9pPr>
          </a:lstStyle>
          <a:p>
            <a:pPr marL="0" indent="0" algn="ctr">
              <a:buFont typeface="Open Sans"/>
              <a:buNone/>
            </a:pPr>
            <a:r>
              <a:rPr lang="en-US" sz="2000" dirty="0">
                <a:solidFill>
                  <a:schemeClr val="bg1"/>
                </a:solidFill>
                <a:highlight>
                  <a:srgbClr val="FF0000"/>
                </a:highlight>
              </a:rPr>
              <a:t>Negative</a:t>
            </a:r>
          </a:p>
        </p:txBody>
      </p:sp>
      <p:sp>
        <p:nvSpPr>
          <p:cNvPr id="17" name="Google Shape;372;p46">
            <a:extLst>
              <a:ext uri="{FF2B5EF4-FFF2-40B4-BE49-F238E27FC236}">
                <a16:creationId xmlns:a16="http://schemas.microsoft.com/office/drawing/2014/main" id="{0FED7365-F40F-EC9B-FA6A-3FE3A1C7254C}"/>
              </a:ext>
            </a:extLst>
          </p:cNvPr>
          <p:cNvSpPr txBox="1">
            <a:spLocks/>
          </p:cNvSpPr>
          <p:nvPr/>
        </p:nvSpPr>
        <p:spPr>
          <a:xfrm>
            <a:off x="6027970" y="3777714"/>
            <a:ext cx="2905200" cy="39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9pPr>
          </a:lstStyle>
          <a:p>
            <a:pPr marL="0" indent="0" algn="ctr">
              <a:buFont typeface="Open Sans"/>
              <a:buNone/>
            </a:pPr>
            <a:r>
              <a:rPr lang="en-US" sz="1600" dirty="0">
                <a:solidFill>
                  <a:schemeClr val="tx1"/>
                </a:solidFill>
              </a:rPr>
              <a:t>Score: </a:t>
            </a:r>
            <a:r>
              <a:rPr lang="en-US" sz="1600" u="none" strike="noStrike" noProof="0" dirty="0">
                <a:solidFill>
                  <a:schemeClr val="tx1"/>
                </a:solidFill>
              </a:rPr>
              <a:t>0.00001</a:t>
            </a:r>
            <a:endParaRPr lang="en-US" sz="1600" dirty="0">
              <a:solidFill>
                <a:schemeClr val="tx1"/>
              </a:solidFill>
            </a:endParaRPr>
          </a:p>
        </p:txBody>
      </p:sp>
      <p:sp>
        <p:nvSpPr>
          <p:cNvPr id="19" name="Oval 18">
            <a:extLst>
              <a:ext uri="{FF2B5EF4-FFF2-40B4-BE49-F238E27FC236}">
                <a16:creationId xmlns:a16="http://schemas.microsoft.com/office/drawing/2014/main" id="{579DFF90-8AEB-E471-51D6-9BFF85BB3EAC}"/>
              </a:ext>
            </a:extLst>
          </p:cNvPr>
          <p:cNvSpPr/>
          <p:nvPr/>
        </p:nvSpPr>
        <p:spPr>
          <a:xfrm>
            <a:off x="768927" y="3242004"/>
            <a:ext cx="1610591" cy="1389540"/>
          </a:xfrm>
          <a:prstGeom prst="ellipse">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Oval 19">
            <a:extLst>
              <a:ext uri="{FF2B5EF4-FFF2-40B4-BE49-F238E27FC236}">
                <a16:creationId xmlns:a16="http://schemas.microsoft.com/office/drawing/2014/main" id="{8DBED1F7-EBB7-5506-BDA0-8C8D451C4894}"/>
              </a:ext>
            </a:extLst>
          </p:cNvPr>
          <p:cNvSpPr/>
          <p:nvPr/>
        </p:nvSpPr>
        <p:spPr>
          <a:xfrm>
            <a:off x="3663618" y="1904419"/>
            <a:ext cx="1610591" cy="1389540"/>
          </a:xfrm>
          <a:prstGeom prst="ellipse">
            <a:avLst/>
          </a:prstGeom>
          <a:no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 name="Oval 20">
            <a:extLst>
              <a:ext uri="{FF2B5EF4-FFF2-40B4-BE49-F238E27FC236}">
                <a16:creationId xmlns:a16="http://schemas.microsoft.com/office/drawing/2014/main" id="{ABF06B98-62CC-6A87-4D0B-AD04B98B766E}"/>
              </a:ext>
            </a:extLst>
          </p:cNvPr>
          <p:cNvSpPr/>
          <p:nvPr/>
        </p:nvSpPr>
        <p:spPr>
          <a:xfrm>
            <a:off x="6675275" y="3075857"/>
            <a:ext cx="1610591" cy="138954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 name="TextBox 2">
            <a:extLst>
              <a:ext uri="{FF2B5EF4-FFF2-40B4-BE49-F238E27FC236}">
                <a16:creationId xmlns:a16="http://schemas.microsoft.com/office/drawing/2014/main" id="{3F4C317B-013C-377A-C730-B73127E3E27B}"/>
              </a:ext>
            </a:extLst>
          </p:cNvPr>
          <p:cNvSpPr txBox="1"/>
          <p:nvPr/>
        </p:nvSpPr>
        <p:spPr>
          <a:xfrm>
            <a:off x="8537825" y="4643919"/>
            <a:ext cx="523982" cy="307777"/>
          </a:xfrm>
          <a:prstGeom prst="rect">
            <a:avLst/>
          </a:prstGeom>
          <a:noFill/>
        </p:spPr>
        <p:txBody>
          <a:bodyPr wrap="square" rtlCol="0">
            <a:spAutoFit/>
          </a:bodyPr>
          <a:lstStyle/>
          <a:p>
            <a:r>
              <a:rPr lang="en-US" dirty="0"/>
              <a:t>15</a:t>
            </a:r>
          </a:p>
        </p:txBody>
      </p:sp>
    </p:spTree>
    <p:extLst>
      <p:ext uri="{BB962C8B-B14F-4D97-AF65-F5344CB8AC3E}">
        <p14:creationId xmlns:p14="http://schemas.microsoft.com/office/powerpoint/2010/main" val="31672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P spid="16" grpId="0"/>
      <p:bldP spid="17" grpId="0"/>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0;p36">
            <a:extLst>
              <a:ext uri="{FF2B5EF4-FFF2-40B4-BE49-F238E27FC236}">
                <a16:creationId xmlns:a16="http://schemas.microsoft.com/office/drawing/2014/main" id="{9B0F731A-A1BA-6AB0-A66D-0A2CF7395638}"/>
              </a:ext>
            </a:extLst>
          </p:cNvPr>
          <p:cNvSpPr/>
          <p:nvPr/>
        </p:nvSpPr>
        <p:spPr>
          <a:xfrm>
            <a:off x="1995055" y="1042562"/>
            <a:ext cx="5273819" cy="397624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DF750E72-34A5-A87E-AF92-7E335993592A}"/>
              </a:ext>
            </a:extLst>
          </p:cNvPr>
          <p:cNvPicPr>
            <a:picLocks noChangeAspect="1"/>
          </p:cNvPicPr>
          <p:nvPr/>
        </p:nvPicPr>
        <p:blipFill rotWithShape="1">
          <a:blip r:embed="rId3"/>
          <a:srcRect t="7807" r="5834"/>
          <a:stretch/>
        </p:blipFill>
        <p:spPr>
          <a:xfrm>
            <a:off x="2120859" y="1184564"/>
            <a:ext cx="5017695" cy="3686503"/>
          </a:xfrm>
          <a:prstGeom prst="rect">
            <a:avLst/>
          </a:prstGeom>
        </p:spPr>
      </p:pic>
      <p:sp>
        <p:nvSpPr>
          <p:cNvPr id="3" name="Title 2">
            <a:extLst>
              <a:ext uri="{FF2B5EF4-FFF2-40B4-BE49-F238E27FC236}">
                <a16:creationId xmlns:a16="http://schemas.microsoft.com/office/drawing/2014/main" id="{0F3E63FF-68C7-E40B-2A38-F08ED6F25F77}"/>
              </a:ext>
            </a:extLst>
          </p:cNvPr>
          <p:cNvSpPr>
            <a:spLocks noGrp="1"/>
          </p:cNvSpPr>
          <p:nvPr>
            <p:ph type="title"/>
          </p:nvPr>
        </p:nvSpPr>
        <p:spPr>
          <a:xfrm>
            <a:off x="1864735" y="386734"/>
            <a:ext cx="5414530" cy="572700"/>
          </a:xfrm>
        </p:spPr>
        <p:txBody>
          <a:bodyPr/>
          <a:lstStyle/>
          <a:p>
            <a:pPr algn="ctr"/>
            <a:r>
              <a:rPr lang="en-US" dirty="0"/>
              <a:t>Features correlations </a:t>
            </a:r>
          </a:p>
        </p:txBody>
      </p:sp>
      <p:sp>
        <p:nvSpPr>
          <p:cNvPr id="2" name="TextBox 1">
            <a:extLst>
              <a:ext uri="{FF2B5EF4-FFF2-40B4-BE49-F238E27FC236}">
                <a16:creationId xmlns:a16="http://schemas.microsoft.com/office/drawing/2014/main" id="{0C87C2F2-8713-E0B2-7957-CECD174632D1}"/>
              </a:ext>
            </a:extLst>
          </p:cNvPr>
          <p:cNvSpPr txBox="1"/>
          <p:nvPr/>
        </p:nvSpPr>
        <p:spPr>
          <a:xfrm>
            <a:off x="8537825" y="4643919"/>
            <a:ext cx="523982" cy="307777"/>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174356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4"/>
          <p:cNvSpPr/>
          <p:nvPr/>
        </p:nvSpPr>
        <p:spPr>
          <a:xfrm>
            <a:off x="0" y="0"/>
            <a:ext cx="2714700" cy="5143500"/>
          </a:xfrm>
          <a:prstGeom prst="rect">
            <a:avLst/>
          </a:prstGeom>
          <a:solidFill>
            <a:srgbClr val="FFB711"/>
          </a:solidFill>
          <a:ln>
            <a:noFill/>
          </a:ln>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endParaRPr sz="1400" kern="0">
              <a:solidFill>
                <a:srgbClr val="000000"/>
              </a:solidFill>
              <a:latin typeface="Arial"/>
              <a:cs typeface="Arial"/>
              <a:sym typeface="Arial"/>
            </a:endParaRPr>
          </a:p>
        </p:txBody>
      </p:sp>
      <p:pic>
        <p:nvPicPr>
          <p:cNvPr id="2" name="Picture 1" descr="A close up of words&#10;&#10;Description automatically generated">
            <a:extLst>
              <a:ext uri="{FF2B5EF4-FFF2-40B4-BE49-F238E27FC236}">
                <a16:creationId xmlns:a16="http://schemas.microsoft.com/office/drawing/2014/main" id="{BE29E1A1-8B78-5A9A-07F2-8AB4BFC88F67}"/>
              </a:ext>
            </a:extLst>
          </p:cNvPr>
          <p:cNvPicPr>
            <a:picLocks noChangeAspect="1"/>
          </p:cNvPicPr>
          <p:nvPr/>
        </p:nvPicPr>
        <p:blipFill>
          <a:blip r:embed="rId3"/>
          <a:stretch>
            <a:fillRect/>
          </a:stretch>
        </p:blipFill>
        <p:spPr>
          <a:xfrm>
            <a:off x="2012043" y="904257"/>
            <a:ext cx="5119913" cy="3576740"/>
          </a:xfrm>
          <a:prstGeom prst="rect">
            <a:avLst/>
          </a:prstGeom>
        </p:spPr>
      </p:pic>
      <p:sp>
        <p:nvSpPr>
          <p:cNvPr id="3" name="TextBox 2">
            <a:extLst>
              <a:ext uri="{FF2B5EF4-FFF2-40B4-BE49-F238E27FC236}">
                <a16:creationId xmlns:a16="http://schemas.microsoft.com/office/drawing/2014/main" id="{E3240F4D-47B1-669A-49C1-D12D8B4BF2BE}"/>
              </a:ext>
            </a:extLst>
          </p:cNvPr>
          <p:cNvSpPr txBox="1"/>
          <p:nvPr/>
        </p:nvSpPr>
        <p:spPr>
          <a:xfrm>
            <a:off x="8537825" y="4643919"/>
            <a:ext cx="523982" cy="307777"/>
          </a:xfrm>
          <a:prstGeom prst="rect">
            <a:avLst/>
          </a:prstGeom>
          <a:noFill/>
        </p:spPr>
        <p:txBody>
          <a:bodyPr wrap="square" rtlCol="0">
            <a:spAutoFit/>
          </a:bodyPr>
          <a:lstStyle/>
          <a:p>
            <a:r>
              <a:rPr lang="en-US" dirty="0"/>
              <a:t>17</a:t>
            </a:r>
          </a:p>
        </p:txBody>
      </p:sp>
    </p:spTree>
    <p:extLst>
      <p:ext uri="{BB962C8B-B14F-4D97-AF65-F5344CB8AC3E}">
        <p14:creationId xmlns:p14="http://schemas.microsoft.com/office/powerpoint/2010/main" val="1881653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3" name="Title 2">
            <a:extLst>
              <a:ext uri="{FF2B5EF4-FFF2-40B4-BE49-F238E27FC236}">
                <a16:creationId xmlns:a16="http://schemas.microsoft.com/office/drawing/2014/main" id="{68A46145-7F98-68C6-A089-5713FFBBCE67}"/>
              </a:ext>
            </a:extLst>
          </p:cNvPr>
          <p:cNvSpPr>
            <a:spLocks noGrp="1"/>
          </p:cNvSpPr>
          <p:nvPr>
            <p:ph type="title"/>
          </p:nvPr>
        </p:nvSpPr>
        <p:spPr/>
        <p:txBody>
          <a:bodyPr/>
          <a:lstStyle/>
          <a:p>
            <a:endParaRPr lang="en-US"/>
          </a:p>
        </p:txBody>
      </p:sp>
      <p:pic>
        <p:nvPicPr>
          <p:cNvPr id="8" name="Google Shape;251;p37">
            <a:extLst>
              <a:ext uri="{FF2B5EF4-FFF2-40B4-BE49-F238E27FC236}">
                <a16:creationId xmlns:a16="http://schemas.microsoft.com/office/drawing/2014/main" id="{A006E77E-3641-C9E0-054F-321A63934EE9}"/>
              </a:ext>
            </a:extLst>
          </p:cNvPr>
          <p:cNvPicPr preferRelativeResize="0"/>
          <p:nvPr/>
        </p:nvPicPr>
        <p:blipFill rotWithShape="1">
          <a:blip r:embed="rId3">
            <a:alphaModFix/>
          </a:blip>
          <a:srcRect t="41859" b="6243"/>
          <a:stretch/>
        </p:blipFill>
        <p:spPr>
          <a:xfrm flipH="1">
            <a:off x="152399" y="161925"/>
            <a:ext cx="8834453" cy="2409826"/>
          </a:xfrm>
          <a:prstGeom prst="rect">
            <a:avLst/>
          </a:prstGeom>
          <a:noFill/>
          <a:ln>
            <a:noFill/>
          </a:ln>
        </p:spPr>
      </p:pic>
      <p:sp>
        <p:nvSpPr>
          <p:cNvPr id="9" name="Google Shape;242;p36">
            <a:extLst>
              <a:ext uri="{FF2B5EF4-FFF2-40B4-BE49-F238E27FC236}">
                <a16:creationId xmlns:a16="http://schemas.microsoft.com/office/drawing/2014/main" id="{4AC0D2B9-3B1D-1409-4FB5-B6B74C219DC0}"/>
              </a:ext>
            </a:extLst>
          </p:cNvPr>
          <p:cNvSpPr txBox="1">
            <a:spLocks/>
          </p:cNvSpPr>
          <p:nvPr/>
        </p:nvSpPr>
        <p:spPr>
          <a:xfrm>
            <a:off x="720000" y="3054914"/>
            <a:ext cx="7704000" cy="11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0"/>
              <a:buFont typeface="Montserrat ExtraBold"/>
              <a:buNone/>
              <a:defRPr sz="12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9pPr>
          </a:lstStyle>
          <a:p>
            <a:pPr algn="ctr"/>
            <a:r>
              <a:rPr lang="en-US" sz="4800" dirty="0"/>
              <a:t>Implementation</a:t>
            </a:r>
          </a:p>
        </p:txBody>
      </p:sp>
      <p:sp>
        <p:nvSpPr>
          <p:cNvPr id="10" name="Google Shape;243;p36">
            <a:extLst>
              <a:ext uri="{FF2B5EF4-FFF2-40B4-BE49-F238E27FC236}">
                <a16:creationId xmlns:a16="http://schemas.microsoft.com/office/drawing/2014/main" id="{FBA91102-988F-FC14-B9BD-417D9B24F7CA}"/>
              </a:ext>
            </a:extLst>
          </p:cNvPr>
          <p:cNvSpPr/>
          <p:nvPr/>
        </p:nvSpPr>
        <p:spPr>
          <a:xfrm rot="-403778">
            <a:off x="728402" y="3569131"/>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p36">
            <a:extLst>
              <a:ext uri="{FF2B5EF4-FFF2-40B4-BE49-F238E27FC236}">
                <a16:creationId xmlns:a16="http://schemas.microsoft.com/office/drawing/2014/main" id="{7945F781-37F2-36D9-8CF1-CA1A2DF7C033}"/>
              </a:ext>
            </a:extLst>
          </p:cNvPr>
          <p:cNvSpPr/>
          <p:nvPr/>
        </p:nvSpPr>
        <p:spPr>
          <a:xfrm rot="-403778">
            <a:off x="8263252" y="3569131"/>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05C9E9F-9EC8-E542-A810-792F829081C0}"/>
              </a:ext>
            </a:extLst>
          </p:cNvPr>
          <p:cNvSpPr txBox="1"/>
          <p:nvPr/>
        </p:nvSpPr>
        <p:spPr>
          <a:xfrm>
            <a:off x="8537825" y="4643919"/>
            <a:ext cx="523982" cy="307777"/>
          </a:xfrm>
          <a:prstGeom prst="rect">
            <a:avLst/>
          </a:prstGeom>
          <a:noFill/>
        </p:spPr>
        <p:txBody>
          <a:bodyPr wrap="square" rtlCol="0">
            <a:spAutoFit/>
          </a:bodyPr>
          <a:lstStyle/>
          <a:p>
            <a:r>
              <a:rPr lang="en-US" dirty="0"/>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0"/>
          <p:cNvSpPr txBox="1">
            <a:spLocks noGrp="1"/>
          </p:cNvSpPr>
          <p:nvPr>
            <p:ph type="title" idx="8"/>
          </p:nvPr>
        </p:nvSpPr>
        <p:spPr>
          <a:xfrm>
            <a:off x="720000" y="540000"/>
            <a:ext cx="549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56" name="Google Shape;156;p30"/>
          <p:cNvSpPr txBox="1">
            <a:spLocks noGrp="1"/>
          </p:cNvSpPr>
          <p:nvPr>
            <p:ph type="title"/>
          </p:nvPr>
        </p:nvSpPr>
        <p:spPr>
          <a:xfrm>
            <a:off x="720000" y="2132600"/>
            <a:ext cx="900000" cy="6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01</a:t>
            </a:r>
            <a:endParaRPr>
              <a:solidFill>
                <a:srgbClr val="000000"/>
              </a:solidFill>
            </a:endParaRPr>
          </a:p>
        </p:txBody>
      </p:sp>
      <p:sp>
        <p:nvSpPr>
          <p:cNvPr id="157" name="Google Shape;157;p30"/>
          <p:cNvSpPr txBox="1">
            <a:spLocks noGrp="1"/>
          </p:cNvSpPr>
          <p:nvPr>
            <p:ph type="subTitle" idx="1"/>
          </p:nvPr>
        </p:nvSpPr>
        <p:spPr>
          <a:xfrm>
            <a:off x="1938300" y="2312571"/>
            <a:ext cx="2452500" cy="35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 Introduction</a:t>
            </a:r>
            <a:endParaRPr dirty="0"/>
          </a:p>
        </p:txBody>
      </p:sp>
      <p:sp>
        <p:nvSpPr>
          <p:cNvPr id="158" name="Google Shape;158;p30"/>
          <p:cNvSpPr txBox="1">
            <a:spLocks noGrp="1"/>
          </p:cNvSpPr>
          <p:nvPr>
            <p:ph type="title" idx="2"/>
          </p:nvPr>
        </p:nvSpPr>
        <p:spPr>
          <a:xfrm>
            <a:off x="720000" y="2873232"/>
            <a:ext cx="900000" cy="6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03</a:t>
            </a:r>
            <a:endParaRPr>
              <a:solidFill>
                <a:srgbClr val="000000"/>
              </a:solidFill>
            </a:endParaRPr>
          </a:p>
        </p:txBody>
      </p:sp>
      <p:sp>
        <p:nvSpPr>
          <p:cNvPr id="159" name="Google Shape;159;p30"/>
          <p:cNvSpPr txBox="1">
            <a:spLocks noGrp="1"/>
          </p:cNvSpPr>
          <p:nvPr>
            <p:ph type="subTitle" idx="3"/>
          </p:nvPr>
        </p:nvSpPr>
        <p:spPr>
          <a:xfrm>
            <a:off x="1938300" y="3029028"/>
            <a:ext cx="2452500" cy="35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Prototypes</a:t>
            </a:r>
            <a:endParaRPr dirty="0"/>
          </a:p>
        </p:txBody>
      </p:sp>
      <p:sp>
        <p:nvSpPr>
          <p:cNvPr id="160" name="Google Shape;160;p30"/>
          <p:cNvSpPr/>
          <p:nvPr/>
        </p:nvSpPr>
        <p:spPr>
          <a:xfrm rot="-403778">
            <a:off x="1662352" y="2427517"/>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rot="-403778">
            <a:off x="1662352" y="3107524"/>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txBox="1">
            <a:spLocks noGrp="1"/>
          </p:cNvSpPr>
          <p:nvPr>
            <p:ph type="title" idx="4"/>
          </p:nvPr>
        </p:nvSpPr>
        <p:spPr>
          <a:xfrm>
            <a:off x="4752900" y="2132600"/>
            <a:ext cx="900000" cy="6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63" name="Google Shape;163;p30"/>
          <p:cNvSpPr txBox="1">
            <a:spLocks noGrp="1"/>
          </p:cNvSpPr>
          <p:nvPr>
            <p:ph type="subTitle" idx="5"/>
          </p:nvPr>
        </p:nvSpPr>
        <p:spPr>
          <a:xfrm>
            <a:off x="5971200" y="2312571"/>
            <a:ext cx="2770800" cy="35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Proposed BI Solution</a:t>
            </a:r>
            <a:endParaRPr dirty="0"/>
          </a:p>
        </p:txBody>
      </p:sp>
      <p:sp>
        <p:nvSpPr>
          <p:cNvPr id="164" name="Google Shape;164;p30"/>
          <p:cNvSpPr txBox="1">
            <a:spLocks noGrp="1"/>
          </p:cNvSpPr>
          <p:nvPr>
            <p:ph type="title" idx="6"/>
          </p:nvPr>
        </p:nvSpPr>
        <p:spPr>
          <a:xfrm>
            <a:off x="4752900" y="2873232"/>
            <a:ext cx="900000" cy="6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65" name="Google Shape;165;p30"/>
          <p:cNvSpPr txBox="1">
            <a:spLocks noGrp="1"/>
          </p:cNvSpPr>
          <p:nvPr>
            <p:ph type="subTitle" idx="7"/>
          </p:nvPr>
        </p:nvSpPr>
        <p:spPr>
          <a:xfrm>
            <a:off x="5971200" y="3029028"/>
            <a:ext cx="2452500" cy="35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Implementation</a:t>
            </a:r>
            <a:endParaRPr dirty="0"/>
          </a:p>
        </p:txBody>
      </p:sp>
      <p:sp>
        <p:nvSpPr>
          <p:cNvPr id="166" name="Google Shape;166;p30"/>
          <p:cNvSpPr/>
          <p:nvPr/>
        </p:nvSpPr>
        <p:spPr>
          <a:xfrm rot="-403778">
            <a:off x="5681202" y="2427517"/>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rot="-403778">
            <a:off x="5681202" y="3107524"/>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58;p30">
            <a:extLst>
              <a:ext uri="{FF2B5EF4-FFF2-40B4-BE49-F238E27FC236}">
                <a16:creationId xmlns:a16="http://schemas.microsoft.com/office/drawing/2014/main" id="{F30B3D8B-EA2E-2F7B-49B1-F08585C615FE}"/>
              </a:ext>
            </a:extLst>
          </p:cNvPr>
          <p:cNvSpPr txBox="1">
            <a:spLocks/>
          </p:cNvSpPr>
          <p:nvPr/>
        </p:nvSpPr>
        <p:spPr>
          <a:xfrm>
            <a:off x="728464" y="3584434"/>
            <a:ext cx="900000" cy="66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500"/>
              <a:buFont typeface="Montserrat ExtraBold"/>
              <a:buNone/>
              <a:defRPr sz="3500" b="0" i="0" u="none" strike="noStrike" cap="none">
                <a:solidFill>
                  <a:srgbClr val="000000"/>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5000"/>
              <a:buFont typeface="Montserrat Black"/>
              <a:buNone/>
              <a:defRPr sz="5000" b="0" i="0" u="none" strike="noStrike" cap="none">
                <a:solidFill>
                  <a:srgbClr val="000000"/>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rgbClr val="000000"/>
              </a:buClr>
              <a:buSzPts val="5000"/>
              <a:buFont typeface="Montserrat Black"/>
              <a:buNone/>
              <a:defRPr sz="5000" b="0" i="0" u="none" strike="noStrike" cap="none">
                <a:solidFill>
                  <a:srgbClr val="000000"/>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rgbClr val="000000"/>
              </a:buClr>
              <a:buSzPts val="5000"/>
              <a:buFont typeface="Montserrat Black"/>
              <a:buNone/>
              <a:defRPr sz="5000" b="0" i="0" u="none" strike="noStrike" cap="none">
                <a:solidFill>
                  <a:srgbClr val="000000"/>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rgbClr val="000000"/>
              </a:buClr>
              <a:buSzPts val="5000"/>
              <a:buFont typeface="Montserrat Black"/>
              <a:buNone/>
              <a:defRPr sz="5000" b="0" i="0" u="none" strike="noStrike" cap="none">
                <a:solidFill>
                  <a:srgbClr val="000000"/>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rgbClr val="000000"/>
              </a:buClr>
              <a:buSzPts val="5000"/>
              <a:buFont typeface="Montserrat Black"/>
              <a:buNone/>
              <a:defRPr sz="5000" b="0" i="0" u="none" strike="noStrike" cap="none">
                <a:solidFill>
                  <a:srgbClr val="000000"/>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rgbClr val="000000"/>
              </a:buClr>
              <a:buSzPts val="5000"/>
              <a:buFont typeface="Montserrat Black"/>
              <a:buNone/>
              <a:defRPr sz="5000" b="0" i="0" u="none" strike="noStrike" cap="none">
                <a:solidFill>
                  <a:srgbClr val="000000"/>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rgbClr val="000000"/>
              </a:buClr>
              <a:buSzPts val="5000"/>
              <a:buFont typeface="Montserrat Black"/>
              <a:buNone/>
              <a:defRPr sz="5000" b="0" i="0" u="none" strike="noStrike" cap="none">
                <a:solidFill>
                  <a:srgbClr val="000000"/>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rgbClr val="000000"/>
              </a:buClr>
              <a:buSzPts val="5000"/>
              <a:buFont typeface="Montserrat Black"/>
              <a:buNone/>
              <a:defRPr sz="5000" b="0" i="0" u="none" strike="noStrike" cap="none">
                <a:solidFill>
                  <a:srgbClr val="000000"/>
                </a:solidFill>
                <a:latin typeface="Montserrat Black"/>
                <a:ea typeface="Montserrat Black"/>
                <a:cs typeface="Montserrat Black"/>
                <a:sym typeface="Montserrat Black"/>
              </a:defRPr>
            </a:lvl9pPr>
          </a:lstStyle>
          <a:p>
            <a:r>
              <a:rPr lang="en" dirty="0"/>
              <a:t>05</a:t>
            </a:r>
          </a:p>
        </p:txBody>
      </p:sp>
      <p:sp>
        <p:nvSpPr>
          <p:cNvPr id="3" name="Google Shape;159;p30">
            <a:extLst>
              <a:ext uri="{FF2B5EF4-FFF2-40B4-BE49-F238E27FC236}">
                <a16:creationId xmlns:a16="http://schemas.microsoft.com/office/drawing/2014/main" id="{44D07637-56FD-A171-551C-319A5F6A8241}"/>
              </a:ext>
            </a:extLst>
          </p:cNvPr>
          <p:cNvSpPr txBox="1">
            <a:spLocks/>
          </p:cNvSpPr>
          <p:nvPr/>
        </p:nvSpPr>
        <p:spPr>
          <a:xfrm>
            <a:off x="1946764" y="3740230"/>
            <a:ext cx="3217518" cy="35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800"/>
              <a:buFont typeface="Open Sans"/>
              <a:buNone/>
              <a:defRPr sz="1600" b="0" i="0" u="none" strike="noStrike" cap="none">
                <a:solidFill>
                  <a:srgbClr val="000000"/>
                </a:solidFill>
                <a:latin typeface="Montserrat ExtraBold"/>
                <a:ea typeface="Montserrat ExtraBold"/>
                <a:cs typeface="Montserrat ExtraBold"/>
                <a:sym typeface="Montserrat ExtraBold"/>
              </a:defRPr>
            </a:lvl1pPr>
            <a:lvl2pPr marL="914400" marR="0" lvl="1" indent="-317500" algn="l" rtl="0">
              <a:lnSpc>
                <a:spcPct val="100000"/>
              </a:lnSpc>
              <a:spcBef>
                <a:spcPts val="1600"/>
              </a:spcBef>
              <a:spcAft>
                <a:spcPts val="0"/>
              </a:spcAft>
              <a:buClr>
                <a:srgbClr val="000000"/>
              </a:buClr>
              <a:buSzPts val="1400"/>
              <a:buFont typeface="Open Sans"/>
              <a:buNone/>
              <a:defRPr sz="1600" b="0" i="0" u="none" strike="noStrike" cap="none">
                <a:solidFill>
                  <a:srgbClr val="000000"/>
                </a:solidFill>
                <a:latin typeface="Montserrat ExtraBold"/>
                <a:ea typeface="Montserrat ExtraBold"/>
                <a:cs typeface="Montserrat ExtraBold"/>
                <a:sym typeface="Montserrat ExtraBold"/>
              </a:defRPr>
            </a:lvl2pPr>
            <a:lvl3pPr marL="1371600" marR="0" lvl="2" indent="-317500" algn="l" rtl="0">
              <a:lnSpc>
                <a:spcPct val="100000"/>
              </a:lnSpc>
              <a:spcBef>
                <a:spcPts val="1600"/>
              </a:spcBef>
              <a:spcAft>
                <a:spcPts val="0"/>
              </a:spcAft>
              <a:buClr>
                <a:srgbClr val="000000"/>
              </a:buClr>
              <a:buSzPts val="1400"/>
              <a:buFont typeface="Open Sans"/>
              <a:buNone/>
              <a:defRPr sz="1600" b="0" i="0" u="none" strike="noStrike" cap="none">
                <a:solidFill>
                  <a:srgbClr val="000000"/>
                </a:solidFill>
                <a:latin typeface="Montserrat ExtraBold"/>
                <a:ea typeface="Montserrat ExtraBold"/>
                <a:cs typeface="Montserrat ExtraBold"/>
                <a:sym typeface="Montserrat ExtraBold"/>
              </a:defRPr>
            </a:lvl3pPr>
            <a:lvl4pPr marL="1828800" marR="0" lvl="3" indent="-317500" algn="l" rtl="0">
              <a:lnSpc>
                <a:spcPct val="100000"/>
              </a:lnSpc>
              <a:spcBef>
                <a:spcPts val="1600"/>
              </a:spcBef>
              <a:spcAft>
                <a:spcPts val="0"/>
              </a:spcAft>
              <a:buClr>
                <a:srgbClr val="000000"/>
              </a:buClr>
              <a:buSzPts val="1400"/>
              <a:buFont typeface="Open Sans"/>
              <a:buNone/>
              <a:defRPr sz="1600" b="0" i="0" u="none" strike="noStrike" cap="none">
                <a:solidFill>
                  <a:srgbClr val="000000"/>
                </a:solidFill>
                <a:latin typeface="Montserrat ExtraBold"/>
                <a:ea typeface="Montserrat ExtraBold"/>
                <a:cs typeface="Montserrat ExtraBold"/>
                <a:sym typeface="Montserrat ExtraBold"/>
              </a:defRPr>
            </a:lvl4pPr>
            <a:lvl5pPr marL="2286000" marR="0" lvl="4" indent="-317500" algn="l" rtl="0">
              <a:lnSpc>
                <a:spcPct val="100000"/>
              </a:lnSpc>
              <a:spcBef>
                <a:spcPts val="1600"/>
              </a:spcBef>
              <a:spcAft>
                <a:spcPts val="0"/>
              </a:spcAft>
              <a:buClr>
                <a:srgbClr val="000000"/>
              </a:buClr>
              <a:buSzPts val="1400"/>
              <a:buFont typeface="Open Sans"/>
              <a:buNone/>
              <a:defRPr sz="1600" b="0" i="0" u="none" strike="noStrike" cap="none">
                <a:solidFill>
                  <a:srgbClr val="000000"/>
                </a:solidFill>
                <a:latin typeface="Montserrat ExtraBold"/>
                <a:ea typeface="Montserrat ExtraBold"/>
                <a:cs typeface="Montserrat ExtraBold"/>
                <a:sym typeface="Montserrat ExtraBold"/>
              </a:defRPr>
            </a:lvl5pPr>
            <a:lvl6pPr marL="2743200" marR="0" lvl="5" indent="-317500" algn="l" rtl="0">
              <a:lnSpc>
                <a:spcPct val="100000"/>
              </a:lnSpc>
              <a:spcBef>
                <a:spcPts val="1600"/>
              </a:spcBef>
              <a:spcAft>
                <a:spcPts val="0"/>
              </a:spcAft>
              <a:buClr>
                <a:srgbClr val="000000"/>
              </a:buClr>
              <a:buSzPts val="1400"/>
              <a:buFont typeface="Open Sans"/>
              <a:buNone/>
              <a:defRPr sz="1600" b="0" i="0" u="none" strike="noStrike" cap="none">
                <a:solidFill>
                  <a:srgbClr val="000000"/>
                </a:solidFill>
                <a:latin typeface="Montserrat ExtraBold"/>
                <a:ea typeface="Montserrat ExtraBold"/>
                <a:cs typeface="Montserrat ExtraBold"/>
                <a:sym typeface="Montserrat ExtraBold"/>
              </a:defRPr>
            </a:lvl6pPr>
            <a:lvl7pPr marL="3200400" marR="0" lvl="6" indent="-317500" algn="l" rtl="0">
              <a:lnSpc>
                <a:spcPct val="100000"/>
              </a:lnSpc>
              <a:spcBef>
                <a:spcPts val="1600"/>
              </a:spcBef>
              <a:spcAft>
                <a:spcPts val="0"/>
              </a:spcAft>
              <a:buClr>
                <a:srgbClr val="000000"/>
              </a:buClr>
              <a:buSzPts val="1400"/>
              <a:buFont typeface="Open Sans"/>
              <a:buNone/>
              <a:defRPr sz="1600" b="0" i="0" u="none" strike="noStrike" cap="none">
                <a:solidFill>
                  <a:srgbClr val="000000"/>
                </a:solidFill>
                <a:latin typeface="Montserrat ExtraBold"/>
                <a:ea typeface="Montserrat ExtraBold"/>
                <a:cs typeface="Montserrat ExtraBold"/>
                <a:sym typeface="Montserrat ExtraBold"/>
              </a:defRPr>
            </a:lvl7pPr>
            <a:lvl8pPr marL="3657600" marR="0" lvl="7" indent="-317500" algn="l" rtl="0">
              <a:lnSpc>
                <a:spcPct val="100000"/>
              </a:lnSpc>
              <a:spcBef>
                <a:spcPts val="1600"/>
              </a:spcBef>
              <a:spcAft>
                <a:spcPts val="0"/>
              </a:spcAft>
              <a:buClr>
                <a:srgbClr val="000000"/>
              </a:buClr>
              <a:buSzPts val="1400"/>
              <a:buFont typeface="Open Sans"/>
              <a:buNone/>
              <a:defRPr sz="1600" b="0" i="0" u="none" strike="noStrike" cap="none">
                <a:solidFill>
                  <a:srgbClr val="000000"/>
                </a:solidFill>
                <a:latin typeface="Montserrat ExtraBold"/>
                <a:ea typeface="Montserrat ExtraBold"/>
                <a:cs typeface="Montserrat ExtraBold"/>
                <a:sym typeface="Montserrat ExtraBold"/>
              </a:defRPr>
            </a:lvl8pPr>
            <a:lvl9pPr marL="4114800" marR="0" lvl="8" indent="-317500" algn="l" rtl="0">
              <a:lnSpc>
                <a:spcPct val="100000"/>
              </a:lnSpc>
              <a:spcBef>
                <a:spcPts val="1600"/>
              </a:spcBef>
              <a:spcAft>
                <a:spcPts val="1600"/>
              </a:spcAft>
              <a:buClr>
                <a:srgbClr val="000000"/>
              </a:buClr>
              <a:buSzPts val="1400"/>
              <a:buFont typeface="Open Sans"/>
              <a:buNone/>
              <a:defRPr sz="1600" b="0" i="0" u="none" strike="noStrike" cap="none">
                <a:solidFill>
                  <a:srgbClr val="000000"/>
                </a:solidFill>
                <a:latin typeface="Montserrat ExtraBold"/>
                <a:ea typeface="Montserrat ExtraBold"/>
                <a:cs typeface="Montserrat ExtraBold"/>
                <a:sym typeface="Montserrat ExtraBold"/>
              </a:defRPr>
            </a:lvl9pPr>
          </a:lstStyle>
          <a:p>
            <a:pPr marL="0" indent="0">
              <a:spcAft>
                <a:spcPts val="1600"/>
              </a:spcAft>
            </a:pPr>
            <a:r>
              <a:rPr lang="en-US" dirty="0"/>
              <a:t>Summary and Conclusion</a:t>
            </a:r>
          </a:p>
        </p:txBody>
      </p:sp>
      <p:sp>
        <p:nvSpPr>
          <p:cNvPr id="4" name="Google Shape;161;p30">
            <a:extLst>
              <a:ext uri="{FF2B5EF4-FFF2-40B4-BE49-F238E27FC236}">
                <a16:creationId xmlns:a16="http://schemas.microsoft.com/office/drawing/2014/main" id="{96370C9F-F9C0-DD82-A65F-5FA26C4609A6}"/>
              </a:ext>
            </a:extLst>
          </p:cNvPr>
          <p:cNvSpPr/>
          <p:nvPr/>
        </p:nvSpPr>
        <p:spPr>
          <a:xfrm rot="-403778">
            <a:off x="1670816" y="3818726"/>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922;p58">
            <a:extLst>
              <a:ext uri="{FF2B5EF4-FFF2-40B4-BE49-F238E27FC236}">
                <a16:creationId xmlns:a16="http://schemas.microsoft.com/office/drawing/2014/main" id="{15923F23-9879-1038-F3AF-DFCFF4F0E733}"/>
              </a:ext>
            </a:extLst>
          </p:cNvPr>
          <p:cNvPicPr preferRelativeResize="0"/>
          <p:nvPr/>
        </p:nvPicPr>
        <p:blipFill rotWithShape="1">
          <a:blip r:embed="rId3">
            <a:alphaModFix/>
          </a:blip>
          <a:srcRect l="7595" t="6093" b="15481"/>
          <a:stretch/>
        </p:blipFill>
        <p:spPr>
          <a:xfrm>
            <a:off x="6272646" y="161479"/>
            <a:ext cx="2673928" cy="1230903"/>
          </a:xfrm>
          <a:prstGeom prst="rect">
            <a:avLst/>
          </a:prstGeom>
          <a:noFill/>
          <a:ln>
            <a:noFill/>
          </a:ln>
        </p:spPr>
      </p:pic>
      <p:sp>
        <p:nvSpPr>
          <p:cNvPr id="6" name="TextBox 5">
            <a:extLst>
              <a:ext uri="{FF2B5EF4-FFF2-40B4-BE49-F238E27FC236}">
                <a16:creationId xmlns:a16="http://schemas.microsoft.com/office/drawing/2014/main" id="{F4700FFA-BB0F-1A4A-DAEA-3551822AD37F}"/>
              </a:ext>
            </a:extLst>
          </p:cNvPr>
          <p:cNvSpPr txBox="1"/>
          <p:nvPr/>
        </p:nvSpPr>
        <p:spPr>
          <a:xfrm>
            <a:off x="8537825" y="4643919"/>
            <a:ext cx="523982" cy="307777"/>
          </a:xfrm>
          <a:prstGeom prst="rect">
            <a:avLst/>
          </a:prstGeom>
          <a:noFill/>
        </p:spPr>
        <p:txBody>
          <a:bodyPr wrap="square" rtlCol="0">
            <a:spAutoFit/>
          </a:bodyPr>
          <a:lstStyle/>
          <a:p>
            <a:r>
              <a:rPr lang="en-US" dirty="0"/>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C80AA1-73C2-FC89-0616-73A9BC5B32DA}"/>
              </a:ext>
            </a:extLst>
          </p:cNvPr>
          <p:cNvSpPr>
            <a:spLocks noGrp="1"/>
          </p:cNvSpPr>
          <p:nvPr>
            <p:ph type="title"/>
          </p:nvPr>
        </p:nvSpPr>
        <p:spPr>
          <a:xfrm>
            <a:off x="2299854" y="342573"/>
            <a:ext cx="4544291" cy="572700"/>
          </a:xfrm>
        </p:spPr>
        <p:txBody>
          <a:bodyPr/>
          <a:lstStyle/>
          <a:p>
            <a:pPr algn="ctr"/>
            <a:r>
              <a:rPr lang="en-US" dirty="0"/>
              <a:t>Implementation process</a:t>
            </a:r>
          </a:p>
        </p:txBody>
      </p:sp>
      <p:graphicFrame>
        <p:nvGraphicFramePr>
          <p:cNvPr id="4" name="Diagram 3">
            <a:extLst>
              <a:ext uri="{FF2B5EF4-FFF2-40B4-BE49-F238E27FC236}">
                <a16:creationId xmlns:a16="http://schemas.microsoft.com/office/drawing/2014/main" id="{00A4EFCC-D526-52B8-2D97-ED187F5DFC40}"/>
              </a:ext>
            </a:extLst>
          </p:cNvPr>
          <p:cNvGraphicFramePr/>
          <p:nvPr>
            <p:extLst>
              <p:ext uri="{D42A27DB-BD31-4B8C-83A1-F6EECF244321}">
                <p14:modId xmlns:p14="http://schemas.microsoft.com/office/powerpoint/2010/main" val="3273122905"/>
              </p:ext>
            </p:extLst>
          </p:nvPr>
        </p:nvGraphicFramePr>
        <p:xfrm>
          <a:off x="1203612" y="915273"/>
          <a:ext cx="6736773" cy="4000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D2C8E138-60D2-0016-DE82-A12BA1CECCFD}"/>
              </a:ext>
            </a:extLst>
          </p:cNvPr>
          <p:cNvSpPr txBox="1"/>
          <p:nvPr/>
        </p:nvSpPr>
        <p:spPr>
          <a:xfrm>
            <a:off x="8537825" y="4643919"/>
            <a:ext cx="523982" cy="307777"/>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2062798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TextBox 1">
            <a:extLst>
              <a:ext uri="{FF2B5EF4-FFF2-40B4-BE49-F238E27FC236}">
                <a16:creationId xmlns:a16="http://schemas.microsoft.com/office/drawing/2014/main" id="{8E471907-2D38-2A31-9560-9A1B681E4209}"/>
              </a:ext>
            </a:extLst>
          </p:cNvPr>
          <p:cNvSpPr txBox="1"/>
          <p:nvPr/>
        </p:nvSpPr>
        <p:spPr>
          <a:xfrm>
            <a:off x="572595" y="488295"/>
            <a:ext cx="41032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Montserrat ExtraBold"/>
              </a:rPr>
              <a:t>Future Opportunities</a:t>
            </a:r>
          </a:p>
        </p:txBody>
      </p:sp>
      <p:sp>
        <p:nvSpPr>
          <p:cNvPr id="5" name="Google Shape;211;p33">
            <a:extLst>
              <a:ext uri="{FF2B5EF4-FFF2-40B4-BE49-F238E27FC236}">
                <a16:creationId xmlns:a16="http://schemas.microsoft.com/office/drawing/2014/main" id="{3F731271-2DA4-1964-74A0-19ED53BB1F76}"/>
              </a:ext>
            </a:extLst>
          </p:cNvPr>
          <p:cNvSpPr txBox="1">
            <a:spLocks/>
          </p:cNvSpPr>
          <p:nvPr/>
        </p:nvSpPr>
        <p:spPr>
          <a:xfrm>
            <a:off x="640425" y="2296730"/>
            <a:ext cx="3863574" cy="10629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9pPr>
          </a:lstStyle>
          <a:p>
            <a:pPr marL="342900" indent="-342900">
              <a:lnSpc>
                <a:spcPct val="150000"/>
              </a:lnSpc>
              <a:buClr>
                <a:srgbClr val="09375F"/>
              </a:buClr>
              <a:buSzPts val="1100"/>
            </a:pPr>
            <a:r>
              <a:rPr lang="en" dirty="0"/>
              <a:t>Enhanced Market Understanding</a:t>
            </a:r>
          </a:p>
          <a:p>
            <a:pPr marL="342900" indent="-342900">
              <a:lnSpc>
                <a:spcPct val="150000"/>
              </a:lnSpc>
              <a:buClr>
                <a:srgbClr val="09375F"/>
              </a:buClr>
              <a:buSzPts val="1100"/>
            </a:pPr>
            <a:r>
              <a:rPr lang="en" dirty="0"/>
              <a:t>Strategic Expansion</a:t>
            </a:r>
          </a:p>
          <a:p>
            <a:pPr marL="342900" indent="-342900">
              <a:lnSpc>
                <a:spcPct val="150000"/>
              </a:lnSpc>
              <a:buClr>
                <a:srgbClr val="09375F"/>
              </a:buClr>
              <a:buSzPts val="1100"/>
            </a:pPr>
            <a:r>
              <a:rPr lang="en" dirty="0"/>
              <a:t>Optimized Operations</a:t>
            </a:r>
          </a:p>
          <a:p>
            <a:pPr marL="342900" indent="-342900">
              <a:lnSpc>
                <a:spcPct val="150000"/>
              </a:lnSpc>
              <a:buClr>
                <a:srgbClr val="09375F"/>
              </a:buClr>
              <a:buSzPts val="1100"/>
            </a:pPr>
            <a:r>
              <a:rPr lang="en" dirty="0"/>
              <a:t>Agile (quick) decision- making</a:t>
            </a:r>
          </a:p>
          <a:p>
            <a:pPr marL="342900" indent="-342900">
              <a:lnSpc>
                <a:spcPct val="150000"/>
              </a:lnSpc>
              <a:buClr>
                <a:srgbClr val="09375F"/>
              </a:buClr>
              <a:buSzPts val="1100"/>
            </a:pPr>
            <a:r>
              <a:rPr lang="en" dirty="0"/>
              <a:t>Competitive Advantage</a:t>
            </a:r>
          </a:p>
          <a:p>
            <a:pPr marL="342900" indent="-342900">
              <a:lnSpc>
                <a:spcPct val="150000"/>
              </a:lnSpc>
              <a:buClr>
                <a:srgbClr val="09375F"/>
              </a:buClr>
              <a:buSzPts val="1100"/>
            </a:pPr>
            <a:r>
              <a:rPr lang="en" dirty="0"/>
              <a:t>Innovation Opportunities</a:t>
            </a:r>
          </a:p>
          <a:p>
            <a:pPr marL="342900" indent="-342900">
              <a:lnSpc>
                <a:spcPct val="150000"/>
              </a:lnSpc>
              <a:buClr>
                <a:srgbClr val="09375F"/>
              </a:buClr>
              <a:buSzPts val="1100"/>
            </a:pPr>
            <a:r>
              <a:rPr lang="en" dirty="0"/>
              <a:t>Sustainable Growth</a:t>
            </a:r>
          </a:p>
          <a:p>
            <a:pPr marL="342900" indent="-342900">
              <a:lnSpc>
                <a:spcPct val="150000"/>
              </a:lnSpc>
              <a:buClr>
                <a:srgbClr val="09375F"/>
              </a:buClr>
              <a:buSzPts val="1100"/>
            </a:pPr>
            <a:r>
              <a:rPr lang="en" dirty="0"/>
              <a:t>Improved Customer experience</a:t>
            </a:r>
          </a:p>
          <a:p>
            <a:pPr marL="342900" indent="-342900">
              <a:lnSpc>
                <a:spcPct val="150000"/>
              </a:lnSpc>
              <a:buClr>
                <a:srgbClr val="09375F"/>
              </a:buClr>
              <a:buSzPts val="1100"/>
            </a:pPr>
            <a:r>
              <a:rPr lang="en" dirty="0"/>
              <a:t>Customer retention &amp; Loyalty</a:t>
            </a:r>
          </a:p>
        </p:txBody>
      </p:sp>
      <p:sp>
        <p:nvSpPr>
          <p:cNvPr id="4" name="Text Placeholder 3">
            <a:extLst>
              <a:ext uri="{FF2B5EF4-FFF2-40B4-BE49-F238E27FC236}">
                <a16:creationId xmlns:a16="http://schemas.microsoft.com/office/drawing/2014/main" id="{A4C376D3-19BD-14DF-F397-BB0756E2CF05}"/>
              </a:ext>
            </a:extLst>
          </p:cNvPr>
          <p:cNvSpPr>
            <a:spLocks noGrp="1"/>
          </p:cNvSpPr>
          <p:nvPr>
            <p:ph type="body" idx="1"/>
          </p:nvPr>
        </p:nvSpPr>
        <p:spPr>
          <a:xfrm>
            <a:off x="4914900" y="1194789"/>
            <a:ext cx="3509100" cy="3204300"/>
          </a:xfrm>
        </p:spPr>
        <p:txBody>
          <a:bodyPr/>
          <a:lstStyle/>
          <a:p>
            <a:pPr marL="342900" indent="-342900">
              <a:lnSpc>
                <a:spcPct val="150000"/>
              </a:lnSpc>
              <a:buClr>
                <a:srgbClr val="09375F"/>
              </a:buClr>
              <a:buSzPts val="1100"/>
            </a:pPr>
            <a:r>
              <a:rPr lang="en" dirty="0"/>
              <a:t>Data Quality Issues.</a:t>
            </a:r>
          </a:p>
          <a:p>
            <a:pPr marL="342900" indent="-342900">
              <a:lnSpc>
                <a:spcPct val="150000"/>
              </a:lnSpc>
              <a:buClr>
                <a:srgbClr val="09375F"/>
              </a:buClr>
              <a:buSzPts val="1100"/>
            </a:pPr>
            <a:r>
              <a:rPr lang="en" dirty="0"/>
              <a:t>System Development &amp; Integration.</a:t>
            </a:r>
            <a:endParaRPr lang="en-US" dirty="0"/>
          </a:p>
          <a:p>
            <a:pPr marL="342900" indent="-342900">
              <a:lnSpc>
                <a:spcPct val="150000"/>
              </a:lnSpc>
              <a:buClr>
                <a:srgbClr val="09375F"/>
              </a:buClr>
              <a:buSzPts val="1100"/>
            </a:pPr>
            <a:r>
              <a:rPr lang="en" dirty="0"/>
              <a:t>Costly to Implement BI</a:t>
            </a:r>
          </a:p>
          <a:p>
            <a:pPr marL="342900" indent="-342900">
              <a:lnSpc>
                <a:spcPct val="150000"/>
              </a:lnSpc>
              <a:buClr>
                <a:srgbClr val="09375F"/>
              </a:buClr>
              <a:buSzPts val="1100"/>
            </a:pPr>
            <a:r>
              <a:rPr lang="en" dirty="0"/>
              <a:t>Legal Issues.</a:t>
            </a:r>
          </a:p>
          <a:p>
            <a:pPr marL="342900" indent="-342900">
              <a:lnSpc>
                <a:spcPct val="150000"/>
              </a:lnSpc>
              <a:buClr>
                <a:srgbClr val="09375F"/>
              </a:buClr>
              <a:buSzPts val="1100"/>
            </a:pPr>
            <a:r>
              <a:rPr lang="en" dirty="0"/>
              <a:t>Ethical Issues.</a:t>
            </a:r>
          </a:p>
        </p:txBody>
      </p:sp>
      <p:cxnSp>
        <p:nvCxnSpPr>
          <p:cNvPr id="7" name="Google Shape;829;p53">
            <a:extLst>
              <a:ext uri="{FF2B5EF4-FFF2-40B4-BE49-F238E27FC236}">
                <a16:creationId xmlns:a16="http://schemas.microsoft.com/office/drawing/2014/main" id="{6333D1B9-9536-78A6-D6B7-F7CD7AF3ABDE}"/>
              </a:ext>
            </a:extLst>
          </p:cNvPr>
          <p:cNvCxnSpPr/>
          <p:nvPr/>
        </p:nvCxnSpPr>
        <p:spPr>
          <a:xfrm rot="10800000">
            <a:off x="4395645" y="1315200"/>
            <a:ext cx="20400" cy="3192300"/>
          </a:xfrm>
          <a:prstGeom prst="straightConnector1">
            <a:avLst/>
          </a:prstGeom>
          <a:noFill/>
          <a:ln w="9525" cap="flat" cmpd="sng">
            <a:solidFill>
              <a:srgbClr val="F3F3F3"/>
            </a:solidFill>
            <a:prstDash val="solid"/>
            <a:round/>
            <a:headEnd type="none" w="med" len="med"/>
            <a:tailEnd type="none" w="med" len="med"/>
          </a:ln>
        </p:spPr>
      </p:cxnSp>
      <p:sp>
        <p:nvSpPr>
          <p:cNvPr id="8" name="TextBox 7">
            <a:extLst>
              <a:ext uri="{FF2B5EF4-FFF2-40B4-BE49-F238E27FC236}">
                <a16:creationId xmlns:a16="http://schemas.microsoft.com/office/drawing/2014/main" id="{0F7AA715-61D0-78A1-23AF-5DB5CAD30E71}"/>
              </a:ext>
            </a:extLst>
          </p:cNvPr>
          <p:cNvSpPr txBox="1"/>
          <p:nvPr/>
        </p:nvSpPr>
        <p:spPr>
          <a:xfrm>
            <a:off x="4914900" y="488294"/>
            <a:ext cx="41032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Montserrat ExtraBold"/>
              </a:rPr>
              <a:t>Potential Challenges</a:t>
            </a:r>
          </a:p>
        </p:txBody>
      </p:sp>
      <p:sp>
        <p:nvSpPr>
          <p:cNvPr id="9" name="Google Shape;834;p53">
            <a:extLst>
              <a:ext uri="{FF2B5EF4-FFF2-40B4-BE49-F238E27FC236}">
                <a16:creationId xmlns:a16="http://schemas.microsoft.com/office/drawing/2014/main" id="{B8B3A2CD-2444-686B-70A3-2503398A0F84}"/>
              </a:ext>
            </a:extLst>
          </p:cNvPr>
          <p:cNvSpPr/>
          <p:nvPr/>
        </p:nvSpPr>
        <p:spPr>
          <a:xfrm>
            <a:off x="333515" y="634526"/>
            <a:ext cx="169200" cy="169200"/>
          </a:xfrm>
          <a:prstGeom prst="rect">
            <a:avLst/>
          </a:prstGeom>
          <a:solidFill>
            <a:srgbClr val="FF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5;p53">
            <a:extLst>
              <a:ext uri="{FF2B5EF4-FFF2-40B4-BE49-F238E27FC236}">
                <a16:creationId xmlns:a16="http://schemas.microsoft.com/office/drawing/2014/main" id="{EDB819AD-530B-A740-DD3C-384A3202245C}"/>
              </a:ext>
            </a:extLst>
          </p:cNvPr>
          <p:cNvSpPr/>
          <p:nvPr/>
        </p:nvSpPr>
        <p:spPr>
          <a:xfrm>
            <a:off x="4723446" y="649840"/>
            <a:ext cx="169200" cy="169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22CBFC7-C6B2-07ED-C1A9-911C52DE11A5}"/>
              </a:ext>
            </a:extLst>
          </p:cNvPr>
          <p:cNvSpPr txBox="1"/>
          <p:nvPr/>
        </p:nvSpPr>
        <p:spPr>
          <a:xfrm>
            <a:off x="8537825" y="4643919"/>
            <a:ext cx="523982" cy="307777"/>
          </a:xfrm>
          <a:prstGeom prst="rect">
            <a:avLst/>
          </a:prstGeom>
          <a:noFill/>
        </p:spPr>
        <p:txBody>
          <a:bodyPr wrap="square" rtlCol="0">
            <a:spAutoFit/>
          </a:bodyPr>
          <a:lstStyle/>
          <a:p>
            <a:r>
              <a:rPr lang="en-US" dirty="0"/>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4" name="Google Shape;234;p35"/>
          <p:cNvPicPr preferRelativeResize="0"/>
          <p:nvPr/>
        </p:nvPicPr>
        <p:blipFill rotWithShape="1">
          <a:blip r:embed="rId3">
            <a:alphaModFix/>
          </a:blip>
          <a:srcRect t="34496" b="24586"/>
          <a:stretch/>
        </p:blipFill>
        <p:spPr>
          <a:xfrm>
            <a:off x="152400" y="2571750"/>
            <a:ext cx="8834451" cy="2409826"/>
          </a:xfrm>
          <a:prstGeom prst="rect">
            <a:avLst/>
          </a:prstGeom>
          <a:noFill/>
          <a:ln>
            <a:noFill/>
          </a:ln>
        </p:spPr>
      </p:pic>
      <p:sp>
        <p:nvSpPr>
          <p:cNvPr id="6" name="Google Shape;242;p36">
            <a:extLst>
              <a:ext uri="{FF2B5EF4-FFF2-40B4-BE49-F238E27FC236}">
                <a16:creationId xmlns:a16="http://schemas.microsoft.com/office/drawing/2014/main" id="{2FED9D63-4ED4-215F-3002-296F0571FC4D}"/>
              </a:ext>
            </a:extLst>
          </p:cNvPr>
          <p:cNvSpPr txBox="1">
            <a:spLocks/>
          </p:cNvSpPr>
          <p:nvPr/>
        </p:nvSpPr>
        <p:spPr>
          <a:xfrm>
            <a:off x="720000" y="831259"/>
            <a:ext cx="7704000" cy="11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0"/>
              <a:buFont typeface="Montserrat ExtraBold"/>
              <a:buNone/>
              <a:defRPr sz="12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12000"/>
              <a:buFont typeface="Montserrat Black"/>
              <a:buNone/>
              <a:defRPr sz="12000" b="0" i="0" u="none" strike="noStrike" cap="none">
                <a:solidFill>
                  <a:schemeClr val="dk1"/>
                </a:solidFill>
                <a:latin typeface="Montserrat Black"/>
                <a:ea typeface="Montserrat Black"/>
                <a:cs typeface="Montserrat Black"/>
                <a:sym typeface="Montserrat Black"/>
              </a:defRPr>
            </a:lvl9pPr>
          </a:lstStyle>
          <a:p>
            <a:pPr algn="ctr"/>
            <a:r>
              <a:rPr lang="en-US" sz="4800" dirty="0"/>
              <a:t>Summary and Conclusion</a:t>
            </a:r>
          </a:p>
        </p:txBody>
      </p:sp>
      <p:sp>
        <p:nvSpPr>
          <p:cNvPr id="7" name="Google Shape;243;p36">
            <a:extLst>
              <a:ext uri="{FF2B5EF4-FFF2-40B4-BE49-F238E27FC236}">
                <a16:creationId xmlns:a16="http://schemas.microsoft.com/office/drawing/2014/main" id="{01F8D568-85D6-CB97-C2E0-58C7D53DC984}"/>
              </a:ext>
            </a:extLst>
          </p:cNvPr>
          <p:cNvSpPr/>
          <p:nvPr/>
        </p:nvSpPr>
        <p:spPr>
          <a:xfrm rot="-403778">
            <a:off x="728402" y="1345476"/>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4;p36">
            <a:extLst>
              <a:ext uri="{FF2B5EF4-FFF2-40B4-BE49-F238E27FC236}">
                <a16:creationId xmlns:a16="http://schemas.microsoft.com/office/drawing/2014/main" id="{05BEAE00-D822-4FEC-DD99-C2E40DF735CF}"/>
              </a:ext>
            </a:extLst>
          </p:cNvPr>
          <p:cNvSpPr/>
          <p:nvPr/>
        </p:nvSpPr>
        <p:spPr>
          <a:xfrm rot="-403778">
            <a:off x="8263252" y="1345476"/>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421D1DA-9510-F4D6-57AE-53F031F1C648}"/>
              </a:ext>
            </a:extLst>
          </p:cNvPr>
          <p:cNvSpPr txBox="1"/>
          <p:nvPr/>
        </p:nvSpPr>
        <p:spPr>
          <a:xfrm>
            <a:off x="8537825" y="4643919"/>
            <a:ext cx="523982" cy="307777"/>
          </a:xfrm>
          <a:prstGeom prst="rect">
            <a:avLst/>
          </a:prstGeom>
          <a:noFill/>
        </p:spPr>
        <p:txBody>
          <a:bodyPr wrap="square" rtlCol="0">
            <a:spAutoFit/>
          </a:bodyPr>
          <a:lstStyle/>
          <a:p>
            <a:r>
              <a:rPr lang="en-US" dirty="0"/>
              <a:t>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B711"/>
        </a:solidFill>
        <a:effectLst/>
      </p:bgPr>
    </p:bg>
    <p:spTree>
      <p:nvGrpSpPr>
        <p:cNvPr id="1" name="Shape 208"/>
        <p:cNvGrpSpPr/>
        <p:nvPr/>
      </p:nvGrpSpPr>
      <p:grpSpPr>
        <a:xfrm>
          <a:off x="0" y="0"/>
          <a:ext cx="0" cy="0"/>
          <a:chOff x="0" y="0"/>
          <a:chExt cx="0" cy="0"/>
        </a:xfrm>
      </p:grpSpPr>
      <p:sp>
        <p:nvSpPr>
          <p:cNvPr id="2" name="TextBox 1">
            <a:extLst>
              <a:ext uri="{FF2B5EF4-FFF2-40B4-BE49-F238E27FC236}">
                <a16:creationId xmlns:a16="http://schemas.microsoft.com/office/drawing/2014/main" id="{8E471907-2D38-2A31-9560-9A1B681E4209}"/>
              </a:ext>
            </a:extLst>
          </p:cNvPr>
          <p:cNvSpPr txBox="1"/>
          <p:nvPr/>
        </p:nvSpPr>
        <p:spPr>
          <a:xfrm>
            <a:off x="2520387" y="365195"/>
            <a:ext cx="41032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Montserrat ExtraBold"/>
              </a:rPr>
              <a:t>Conclusion</a:t>
            </a:r>
          </a:p>
        </p:txBody>
      </p:sp>
      <p:sp>
        <p:nvSpPr>
          <p:cNvPr id="5" name="Google Shape;211;p33">
            <a:extLst>
              <a:ext uri="{FF2B5EF4-FFF2-40B4-BE49-F238E27FC236}">
                <a16:creationId xmlns:a16="http://schemas.microsoft.com/office/drawing/2014/main" id="{3F731271-2DA4-1964-74A0-19ED53BB1F76}"/>
              </a:ext>
            </a:extLst>
          </p:cNvPr>
          <p:cNvSpPr txBox="1">
            <a:spLocks/>
          </p:cNvSpPr>
          <p:nvPr/>
        </p:nvSpPr>
        <p:spPr>
          <a:xfrm>
            <a:off x="111073" y="2211734"/>
            <a:ext cx="4460927" cy="10629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000000"/>
              </a:buClr>
              <a:buSzPts val="1400"/>
              <a:buFont typeface="Open Sans"/>
              <a:buChar char="■"/>
              <a:defRPr sz="1400" b="0" i="0" u="none" strike="noStrike" cap="none">
                <a:solidFill>
                  <a:srgbClr val="000000"/>
                </a:solidFill>
                <a:latin typeface="Open Sans"/>
                <a:ea typeface="Open Sans"/>
                <a:cs typeface="Open Sans"/>
                <a:sym typeface="Open Sans"/>
              </a:defRPr>
            </a:lvl9pPr>
          </a:lstStyle>
          <a:p>
            <a:pPr marL="285750" indent="-285750" algn="just">
              <a:buSzPts val="1100"/>
              <a:buFont typeface="Arial" panose="020B0604020202020204" pitchFamily="34" charset="0"/>
              <a:buChar char="•"/>
            </a:pPr>
            <a:endParaRPr lang="en" sz="1600" dirty="0"/>
          </a:p>
        </p:txBody>
      </p:sp>
      <p:sp>
        <p:nvSpPr>
          <p:cNvPr id="8" name="Rounded Rectangle 7">
            <a:extLst>
              <a:ext uri="{FF2B5EF4-FFF2-40B4-BE49-F238E27FC236}">
                <a16:creationId xmlns:a16="http://schemas.microsoft.com/office/drawing/2014/main" id="{89BC299A-9C03-69EE-FF0F-027B115E6137}"/>
              </a:ext>
            </a:extLst>
          </p:cNvPr>
          <p:cNvSpPr/>
          <p:nvPr/>
        </p:nvSpPr>
        <p:spPr>
          <a:xfrm>
            <a:off x="1943102" y="1059776"/>
            <a:ext cx="3906982" cy="800100"/>
          </a:xfrm>
          <a:prstGeom prst="roundRect">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rgbClr val="09375F"/>
              </a:buClr>
              <a:buSzPts val="1100"/>
            </a:pPr>
            <a:r>
              <a:rPr lang="en-US" b="0" i="0"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Empowering Lakhani: Leveraging BI Analytics for Successful Entry into the US Market"</a:t>
            </a:r>
            <a:endParaRPr lang="en" sz="1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ounded Rectangle 8">
            <a:extLst>
              <a:ext uri="{FF2B5EF4-FFF2-40B4-BE49-F238E27FC236}">
                <a16:creationId xmlns:a16="http://schemas.microsoft.com/office/drawing/2014/main" id="{B3413A2C-652B-596C-A653-7CEB05DCBF0F}"/>
              </a:ext>
            </a:extLst>
          </p:cNvPr>
          <p:cNvSpPr/>
          <p:nvPr/>
        </p:nvSpPr>
        <p:spPr>
          <a:xfrm>
            <a:off x="4333009" y="1973574"/>
            <a:ext cx="3906982" cy="800100"/>
          </a:xfrm>
          <a:prstGeom prst="roundRect">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SzPts val="1100"/>
            </a:pPr>
            <a:r>
              <a:rPr lang="en-US" b="0" i="0"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Leveraging the Untapped Potential of Data Analytics: Empowering Lakhani's Journey</a:t>
            </a:r>
            <a:endParaRPr lang="en" sz="1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ounded Rectangle 9">
            <a:extLst>
              <a:ext uri="{FF2B5EF4-FFF2-40B4-BE49-F238E27FC236}">
                <a16:creationId xmlns:a16="http://schemas.microsoft.com/office/drawing/2014/main" id="{F227D353-0428-F619-07E6-0E9CD83FDD30}"/>
              </a:ext>
            </a:extLst>
          </p:cNvPr>
          <p:cNvSpPr/>
          <p:nvPr/>
        </p:nvSpPr>
        <p:spPr>
          <a:xfrm>
            <a:off x="997529" y="2887372"/>
            <a:ext cx="3906982" cy="1195652"/>
          </a:xfrm>
          <a:prstGeom prst="roundRect">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SzPts val="1100"/>
            </a:pPr>
            <a:r>
              <a:rPr lang="en-US" b="0" i="0"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Empowering Departments: Implementing Interactive Dashboards Tailored to Departmental Data for Informed, Data-Driven Decision-Making</a:t>
            </a:r>
            <a:endParaRPr lang="en" sz="1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Rounded Rectangle 10">
            <a:extLst>
              <a:ext uri="{FF2B5EF4-FFF2-40B4-BE49-F238E27FC236}">
                <a16:creationId xmlns:a16="http://schemas.microsoft.com/office/drawing/2014/main" id="{B079F7D0-49F4-062C-FA7D-CB3AF5E8CA13}"/>
              </a:ext>
            </a:extLst>
          </p:cNvPr>
          <p:cNvSpPr/>
          <p:nvPr/>
        </p:nvSpPr>
        <p:spPr>
          <a:xfrm>
            <a:off x="3023756" y="4196723"/>
            <a:ext cx="3906982" cy="800100"/>
          </a:xfrm>
          <a:prstGeom prst="roundRect">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SzPts val="1100"/>
            </a:pPr>
            <a:r>
              <a:rPr lang="en-US" b="0" i="0"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Crafting an Implementation Roadmap for Embracing Business Intelligence Adoption</a:t>
            </a:r>
            <a:endParaRPr lang="en" sz="1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E3BCD27D-9AB5-8051-E2EC-D8FCC6699E63}"/>
              </a:ext>
            </a:extLst>
          </p:cNvPr>
          <p:cNvSpPr txBox="1"/>
          <p:nvPr/>
        </p:nvSpPr>
        <p:spPr>
          <a:xfrm>
            <a:off x="8537825" y="4643919"/>
            <a:ext cx="523982" cy="307777"/>
          </a:xfrm>
          <a:prstGeom prst="rect">
            <a:avLst/>
          </a:prstGeom>
          <a:noFill/>
        </p:spPr>
        <p:txBody>
          <a:bodyPr wrap="square" rtlCol="0">
            <a:spAutoFit/>
          </a:bodyPr>
          <a:lstStyle/>
          <a:p>
            <a:r>
              <a:rPr lang="en-US" dirty="0"/>
              <a:t>22</a:t>
            </a:r>
          </a:p>
        </p:txBody>
      </p:sp>
    </p:spTree>
    <p:extLst>
      <p:ext uri="{BB962C8B-B14F-4D97-AF65-F5344CB8AC3E}">
        <p14:creationId xmlns:p14="http://schemas.microsoft.com/office/powerpoint/2010/main" val="2249848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62"/>
          <p:cNvSpPr txBox="1">
            <a:spLocks noGrp="1"/>
          </p:cNvSpPr>
          <p:nvPr>
            <p:ph type="title"/>
          </p:nvPr>
        </p:nvSpPr>
        <p:spPr>
          <a:xfrm>
            <a:off x="649026" y="4461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p>
        </p:txBody>
      </p:sp>
      <p:sp>
        <p:nvSpPr>
          <p:cNvPr id="978" name="Google Shape;978;p62"/>
          <p:cNvSpPr txBox="1">
            <a:spLocks noGrp="1"/>
          </p:cNvSpPr>
          <p:nvPr>
            <p:ph type="body" idx="4294967295"/>
          </p:nvPr>
        </p:nvSpPr>
        <p:spPr>
          <a:xfrm>
            <a:off x="410033" y="1206571"/>
            <a:ext cx="8214421" cy="3490800"/>
          </a:xfrm>
          <a:prstGeom prst="rect">
            <a:avLst/>
          </a:prstGeom>
        </p:spPr>
        <p:txBody>
          <a:bodyPr spcFirstLastPara="1" wrap="square" lIns="91425" tIns="91425" rIns="91425" bIns="91425" anchor="ctr" anchorCtr="0">
            <a:noAutofit/>
          </a:bodyPr>
          <a:lstStyle/>
          <a:p>
            <a:pPr marL="285750" indent="-247650">
              <a:buSzPts val="1200"/>
            </a:pPr>
            <a:r>
              <a:rPr lang="en" sz="1400" dirty="0">
                <a:solidFill>
                  <a:schemeClr val="hlink"/>
                </a:solidFill>
                <a:uFill>
                  <a:noFill/>
                </a:uFill>
                <a:hlinkClick r:id="rId3">
                  <a:extLst>
                    <a:ext uri="{A12FA001-AC4F-418D-AE19-62706E023703}">
                      <ahyp:hlinkClr xmlns:ahyp="http://schemas.microsoft.com/office/drawing/2018/hyperlinkcolor" val="tx"/>
                    </a:ext>
                  </a:extLst>
                </a:hlinkClick>
              </a:rPr>
              <a:t>https://en.wikipedia.org/wiki/Nike,_Inc</a:t>
            </a:r>
            <a:r>
              <a:rPr lang="en" sz="1400" dirty="0">
                <a:solidFill>
                  <a:schemeClr val="hlink"/>
                </a:solidFill>
                <a:uFill>
                  <a:noFill/>
                </a:uFill>
              </a:rPr>
              <a:t>.</a:t>
            </a:r>
            <a:endParaRPr lang="en" sz="1400" dirty="0">
              <a:solidFill>
                <a:schemeClr val="hlink"/>
              </a:solidFill>
            </a:endParaRPr>
          </a:p>
          <a:p>
            <a:pPr marL="285750" indent="-247650">
              <a:buSzPts val="1200"/>
            </a:pPr>
            <a:r>
              <a:rPr lang="en" sz="1400" dirty="0">
                <a:solidFill>
                  <a:schemeClr val="hlink"/>
                </a:solidFill>
                <a:uFill>
                  <a:noFill/>
                </a:uFill>
                <a:hlinkClick r:id="rId4">
                  <a:extLst>
                    <a:ext uri="{A12FA001-AC4F-418D-AE19-62706E023703}">
                      <ahyp:hlinkClr xmlns:ahyp="http://schemas.microsoft.com/office/drawing/2018/hyperlinkcolor" val="tx"/>
                    </a:ext>
                  </a:extLst>
                </a:hlinkClick>
              </a:rPr>
              <a:t>https://en.wikipedia.org/wiki/Adidas</a:t>
            </a:r>
            <a:endParaRPr lang="en" sz="1400" dirty="0">
              <a:solidFill>
                <a:schemeClr val="hlink"/>
              </a:solidFill>
              <a:uFill>
                <a:noFill/>
              </a:uFill>
            </a:endParaRPr>
          </a:p>
          <a:p>
            <a:pPr marL="285750" indent="-247650">
              <a:buSzPts val="1200"/>
            </a:pPr>
            <a:r>
              <a:rPr lang="en" sz="1400" dirty="0">
                <a:solidFill>
                  <a:schemeClr val="hlink"/>
                </a:solidFill>
                <a:uFill>
                  <a:noFill/>
                </a:uFill>
                <a:hlinkClick r:id="rId5">
                  <a:extLst>
                    <a:ext uri="{A12FA001-AC4F-418D-AE19-62706E023703}">
                      <ahyp:hlinkClr xmlns:ahyp="http://schemas.microsoft.com/office/drawing/2018/hyperlinkcolor" val="tx"/>
                    </a:ext>
                  </a:extLst>
                </a:hlinkClick>
              </a:rPr>
              <a:t>https://www.lakhanifootwear.com/about-us.html</a:t>
            </a:r>
            <a:endParaRPr lang="en" sz="1400" dirty="0">
              <a:solidFill>
                <a:schemeClr val="hlink"/>
              </a:solidFill>
              <a:uFill>
                <a:noFill/>
              </a:uFill>
            </a:endParaRPr>
          </a:p>
          <a:p>
            <a:pPr marL="285750" indent="-247650">
              <a:buSzPts val="1200"/>
            </a:pPr>
            <a:r>
              <a:rPr lang="en" sz="1400" dirty="0">
                <a:solidFill>
                  <a:schemeClr val="hlink"/>
                </a:solidFill>
                <a:uFill>
                  <a:noFill/>
                </a:uFill>
                <a:hlinkClick r:id="rId6">
                  <a:extLst>
                    <a:ext uri="{A12FA001-AC4F-418D-AE19-62706E023703}">
                      <ahyp:hlinkClr xmlns:ahyp="http://schemas.microsoft.com/office/drawing/2018/hyperlinkcolor" val="tx"/>
                    </a:ext>
                  </a:extLst>
                </a:hlinkClick>
              </a:rPr>
              <a:t>https://www.kaggle.com/datasets/heemalichaudhari/adidas-sales-dataset/</a:t>
            </a:r>
            <a:endParaRPr lang="en" sz="1400" dirty="0">
              <a:solidFill>
                <a:schemeClr val="hlink"/>
              </a:solidFill>
              <a:uFill>
                <a:noFill/>
              </a:uFill>
            </a:endParaRPr>
          </a:p>
          <a:p>
            <a:pPr marL="285750" indent="-247650">
              <a:buSzPts val="1200"/>
            </a:pPr>
            <a:r>
              <a:rPr lang="en" sz="1400" dirty="0">
                <a:solidFill>
                  <a:schemeClr val="hlink"/>
                </a:solidFill>
                <a:uFill>
                  <a:noFill/>
                </a:uFill>
                <a:hlinkClick r:id="rId7">
                  <a:extLst>
                    <a:ext uri="{A12FA001-AC4F-418D-AE19-62706E023703}">
                      <ahyp:hlinkClr xmlns:ahyp="http://schemas.microsoft.com/office/drawing/2018/hyperlinkcolor" val="tx"/>
                    </a:ext>
                  </a:extLst>
                </a:hlinkClick>
              </a:rPr>
              <a:t>https://www.kaggle.com/datasets/koluit/human-resource-data-set-the-company</a:t>
            </a:r>
            <a:endParaRPr lang="en" sz="1400" dirty="0">
              <a:solidFill>
                <a:schemeClr val="hlink"/>
              </a:solidFill>
              <a:uFill>
                <a:noFill/>
              </a:uFill>
            </a:endParaRPr>
          </a:p>
          <a:p>
            <a:pPr marL="285750" indent="-247650">
              <a:buSzPts val="1200"/>
            </a:pPr>
            <a:r>
              <a:rPr lang="en" sz="1400" dirty="0">
                <a:solidFill>
                  <a:schemeClr val="hlink"/>
                </a:solidFill>
                <a:uFill>
                  <a:noFill/>
                </a:uFill>
                <a:hlinkClick r:id="rId8">
                  <a:extLst>
                    <a:ext uri="{A12FA001-AC4F-418D-AE19-62706E023703}">
                      <ahyp:hlinkClr xmlns:ahyp="http://schemas.microsoft.com/office/drawing/2018/hyperlinkcolor" val="tx"/>
                    </a:ext>
                  </a:extLst>
                </a:hlinkClick>
              </a:rPr>
              <a:t>https://bisolutionsinc.com/about-us/</a:t>
            </a:r>
            <a:endParaRPr lang="en" sz="1400" dirty="0">
              <a:solidFill>
                <a:schemeClr val="hlink"/>
              </a:solidFill>
              <a:uFill>
                <a:noFill/>
              </a:uFill>
            </a:endParaRPr>
          </a:p>
          <a:p>
            <a:pPr marL="285750" indent="-247650">
              <a:buSzPts val="1200"/>
            </a:pPr>
            <a:r>
              <a:rPr lang="en" sz="1400" dirty="0">
                <a:solidFill>
                  <a:schemeClr val="hlink"/>
                </a:solidFill>
                <a:uFill>
                  <a:noFill/>
                </a:uFill>
                <a:hlinkClick r:id="rId9">
                  <a:extLst>
                    <a:ext uri="{A12FA001-AC4F-418D-AE19-62706E023703}">
                      <ahyp:hlinkClr xmlns:ahyp="http://schemas.microsoft.com/office/drawing/2018/hyperlinkcolor" val="tx"/>
                    </a:ext>
                  </a:extLst>
                </a:hlinkClick>
              </a:rPr>
              <a:t>https://rsmus.com/industries/asset-management.html</a:t>
            </a:r>
          </a:p>
          <a:p>
            <a:pPr marL="285750" indent="-247650">
              <a:buSzPts val="1200"/>
            </a:pPr>
            <a:r>
              <a:rPr lang="en" sz="1400" dirty="0">
                <a:solidFill>
                  <a:schemeClr val="hlink"/>
                </a:solidFill>
                <a:uFill>
                  <a:noFill/>
                </a:uFill>
                <a:hlinkClick r:id="rId10">
                  <a:extLst>
                    <a:ext uri="{A12FA001-AC4F-418D-AE19-62706E023703}">
                      <ahyp:hlinkClr xmlns:ahyp="http://schemas.microsoft.com/office/drawing/2018/hyperlinkcolor" val="tx"/>
                    </a:ext>
                  </a:extLst>
                </a:hlinkClick>
              </a:rPr>
              <a:t>https://www.kotterinc.com/methodology/gad_source=1&amp;gclid=Cj0KCQiAsburBhCIARIsAExmsu6DzbKAAewYPsZlu-dhsngTspZihGtjcqAVICI51zOYcB0fFnthVN0aAiJbEALw_wcB&amp;gclsrc=aw.ds</a:t>
            </a:r>
            <a:br>
              <a:rPr lang="en-US" sz="1400" dirty="0"/>
            </a:br>
            <a:endParaRPr lang="en-US" sz="1400" dirty="0"/>
          </a:p>
          <a:p>
            <a:pPr marL="285750" indent="-247650">
              <a:buSzPts val="1200"/>
            </a:pPr>
            <a:endParaRPr lang="en" sz="1400" dirty="0">
              <a:solidFill>
                <a:schemeClr val="hlink"/>
              </a:solidFill>
              <a:uFill>
                <a:noFill/>
              </a:uFill>
            </a:endParaRPr>
          </a:p>
          <a:p>
            <a:pPr marL="285750" indent="-247650">
              <a:buSzPts val="1200"/>
            </a:pPr>
            <a:endParaRPr lang="en" sz="1400" dirty="0">
              <a:solidFill>
                <a:schemeClr val="hlink"/>
              </a:solidFill>
              <a:uFill>
                <a:noFill/>
              </a:uFill>
            </a:endParaRPr>
          </a:p>
          <a:p>
            <a:pPr marL="285750" indent="-247650">
              <a:buSzPts val="1200"/>
            </a:pPr>
            <a:endParaRPr lang="en" sz="1400" dirty="0">
              <a:solidFill>
                <a:schemeClr val="hlink"/>
              </a:solidFill>
              <a:uFill>
                <a:noFill/>
              </a:uFill>
            </a:endParaRPr>
          </a:p>
          <a:p>
            <a:pPr marL="285750" indent="-247650">
              <a:buSzPts val="1200"/>
            </a:pPr>
            <a:endParaRPr lang="en" sz="1400" dirty="0">
              <a:solidFill>
                <a:schemeClr val="hlink"/>
              </a:solidFill>
              <a:uFill>
                <a:noFill/>
              </a:uFill>
            </a:endParaRPr>
          </a:p>
        </p:txBody>
      </p:sp>
      <p:sp>
        <p:nvSpPr>
          <p:cNvPr id="979" name="Google Shape;979;p62"/>
          <p:cNvSpPr/>
          <p:nvPr/>
        </p:nvSpPr>
        <p:spPr>
          <a:xfrm rot="21196222">
            <a:off x="2905314" y="638362"/>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E507D65-800E-2ECA-A4B5-8CEF7E75F7A9}"/>
              </a:ext>
            </a:extLst>
          </p:cNvPr>
          <p:cNvSpPr txBox="1"/>
          <p:nvPr/>
        </p:nvSpPr>
        <p:spPr>
          <a:xfrm>
            <a:off x="8537825" y="4643919"/>
            <a:ext cx="523982" cy="307777"/>
          </a:xfrm>
          <a:prstGeom prst="rect">
            <a:avLst/>
          </a:prstGeom>
          <a:noFill/>
        </p:spPr>
        <p:txBody>
          <a:bodyPr wrap="square" rtlCol="0">
            <a:spAutoFit/>
          </a:bodyPr>
          <a:lstStyle/>
          <a:p>
            <a:r>
              <a:rPr lang="en-US" dirty="0"/>
              <a:t>23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0"/>
          <p:cNvSpPr txBox="1">
            <a:spLocks noGrp="1"/>
          </p:cNvSpPr>
          <p:nvPr>
            <p:ph type="title"/>
          </p:nvPr>
        </p:nvSpPr>
        <p:spPr>
          <a:xfrm>
            <a:off x="622617" y="1407832"/>
            <a:ext cx="2958900" cy="12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Thank You!</a:t>
            </a:r>
            <a:endParaRPr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p:nvPr/>
        </p:nvSpPr>
        <p:spPr>
          <a:xfrm>
            <a:off x="0" y="2709400"/>
            <a:ext cx="9144000" cy="244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36"/>
          <p:cNvPicPr preferRelativeResize="0"/>
          <p:nvPr/>
        </p:nvPicPr>
        <p:blipFill rotWithShape="1">
          <a:blip r:embed="rId3">
            <a:alphaModFix/>
          </a:blip>
          <a:srcRect t="38573" b="13089"/>
          <a:stretch/>
        </p:blipFill>
        <p:spPr>
          <a:xfrm>
            <a:off x="191100" y="2131800"/>
            <a:ext cx="8761802" cy="2823472"/>
          </a:xfrm>
          <a:prstGeom prst="rect">
            <a:avLst/>
          </a:prstGeom>
          <a:noFill/>
          <a:ln>
            <a:noFill/>
          </a:ln>
        </p:spPr>
      </p:pic>
      <p:sp>
        <p:nvSpPr>
          <p:cNvPr id="242" name="Google Shape;242;p36"/>
          <p:cNvSpPr txBox="1">
            <a:spLocks noGrp="1"/>
          </p:cNvSpPr>
          <p:nvPr>
            <p:ph type="title"/>
          </p:nvPr>
        </p:nvSpPr>
        <p:spPr>
          <a:xfrm>
            <a:off x="720000" y="613050"/>
            <a:ext cx="7704000" cy="118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243" name="Google Shape;243;p36"/>
          <p:cNvSpPr/>
          <p:nvPr/>
        </p:nvSpPr>
        <p:spPr>
          <a:xfrm rot="-403778">
            <a:off x="728402" y="1127267"/>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403778">
            <a:off x="8263252" y="1127267"/>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01440DB-319E-7C14-B0C8-A98CF9B6C4EC}"/>
              </a:ext>
            </a:extLst>
          </p:cNvPr>
          <p:cNvSpPr txBox="1"/>
          <p:nvPr/>
        </p:nvSpPr>
        <p:spPr>
          <a:xfrm>
            <a:off x="8537825" y="4643919"/>
            <a:ext cx="523982" cy="307777"/>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1285411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29" name="Google Shape;1100;p66">
            <a:extLst>
              <a:ext uri="{FF2B5EF4-FFF2-40B4-BE49-F238E27FC236}">
                <a16:creationId xmlns:a16="http://schemas.microsoft.com/office/drawing/2014/main" id="{EB3C0A8E-4A29-805E-8B91-261E640F8B69}"/>
              </a:ext>
            </a:extLst>
          </p:cNvPr>
          <p:cNvGrpSpPr/>
          <p:nvPr/>
        </p:nvGrpSpPr>
        <p:grpSpPr>
          <a:xfrm>
            <a:off x="142601" y="418470"/>
            <a:ext cx="6514029" cy="694230"/>
            <a:chOff x="6336019" y="3733725"/>
            <a:chExt cx="2566206" cy="351310"/>
          </a:xfrm>
          <a:solidFill>
            <a:schemeClr val="tx2"/>
          </a:solidFill>
        </p:grpSpPr>
        <p:sp>
          <p:nvSpPr>
            <p:cNvPr id="30" name="Google Shape;1101;p66">
              <a:extLst>
                <a:ext uri="{FF2B5EF4-FFF2-40B4-BE49-F238E27FC236}">
                  <a16:creationId xmlns:a16="http://schemas.microsoft.com/office/drawing/2014/main" id="{8EDEE94D-F79E-9E79-B249-1DAF00B25954}"/>
                </a:ext>
              </a:extLst>
            </p:cNvPr>
            <p:cNvSpPr/>
            <p:nvPr/>
          </p:nvSpPr>
          <p:spPr>
            <a:xfrm>
              <a:off x="6336019" y="3733735"/>
              <a:ext cx="1881300" cy="351300"/>
            </a:xfrm>
            <a:prstGeom prst="homePlate">
              <a:avLst>
                <a:gd name="adj" fmla="val 50000"/>
              </a:avLst>
            </a:prstGeom>
            <a:grpFill/>
            <a:ln w="9525" cap="flat" cmpd="sng">
              <a:no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31" name="Google Shape;1102;p66">
              <a:extLst>
                <a:ext uri="{FF2B5EF4-FFF2-40B4-BE49-F238E27FC236}">
                  <a16:creationId xmlns:a16="http://schemas.microsoft.com/office/drawing/2014/main" id="{4B794447-7C0B-E616-BEE9-08B7F1C33846}"/>
                </a:ext>
              </a:extLst>
            </p:cNvPr>
            <p:cNvSpPr/>
            <p:nvPr/>
          </p:nvSpPr>
          <p:spPr>
            <a:xfrm>
              <a:off x="8098525" y="3733725"/>
              <a:ext cx="346500" cy="351300"/>
            </a:xfrm>
            <a:prstGeom prst="chevron">
              <a:avLst>
                <a:gd name="adj" fmla="val 50000"/>
              </a:avLst>
            </a:prstGeom>
            <a:grpFill/>
            <a:ln w="9525" cap="flat" cmpd="sng">
              <a:no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32" name="Google Shape;1103;p66">
              <a:extLst>
                <a:ext uri="{FF2B5EF4-FFF2-40B4-BE49-F238E27FC236}">
                  <a16:creationId xmlns:a16="http://schemas.microsoft.com/office/drawing/2014/main" id="{A7890113-6F99-7524-E5D1-DD3AC3DEBBF7}"/>
                </a:ext>
              </a:extLst>
            </p:cNvPr>
            <p:cNvSpPr/>
            <p:nvPr/>
          </p:nvSpPr>
          <p:spPr>
            <a:xfrm>
              <a:off x="8327125" y="3733725"/>
              <a:ext cx="346500" cy="351300"/>
            </a:xfrm>
            <a:prstGeom prst="chevron">
              <a:avLst>
                <a:gd name="adj" fmla="val 50000"/>
              </a:avLst>
            </a:prstGeom>
            <a:grpFill/>
            <a:ln w="9525" cap="flat" cmpd="sng">
              <a:no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33" name="Google Shape;1104;p66">
              <a:extLst>
                <a:ext uri="{FF2B5EF4-FFF2-40B4-BE49-F238E27FC236}">
                  <a16:creationId xmlns:a16="http://schemas.microsoft.com/office/drawing/2014/main" id="{92EBE3A0-B3E3-ACAF-5F78-50C9000EE611}"/>
                </a:ext>
              </a:extLst>
            </p:cNvPr>
            <p:cNvSpPr/>
            <p:nvPr/>
          </p:nvSpPr>
          <p:spPr>
            <a:xfrm>
              <a:off x="8555725" y="3733725"/>
              <a:ext cx="346500" cy="351300"/>
            </a:xfrm>
            <a:prstGeom prst="chevron">
              <a:avLst>
                <a:gd name="adj" fmla="val 50000"/>
              </a:avLst>
            </a:prstGeom>
            <a:grpFill/>
            <a:ln w="9525" cap="flat" cmpd="sng">
              <a:no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grpSp>
      <p:sp>
        <p:nvSpPr>
          <p:cNvPr id="176" name="Google Shape;176;p3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400" b="1" dirty="0">
                <a:solidFill>
                  <a:schemeClr val="bg1"/>
                </a:solidFill>
                <a:latin typeface="Montserrat"/>
                <a:ea typeface="+mn-lt"/>
                <a:cs typeface="+mn-lt"/>
              </a:rPr>
              <a:t>Lakhani Shoes</a:t>
            </a:r>
          </a:p>
          <a:p>
            <a:endParaRPr lang="en-US" sz="2400" b="1" dirty="0">
              <a:latin typeface="Montserrat"/>
              <a:cs typeface="Arial"/>
            </a:endParaRPr>
          </a:p>
        </p:txBody>
      </p:sp>
      <p:sp>
        <p:nvSpPr>
          <p:cNvPr id="177" name="Google Shape;177;p31"/>
          <p:cNvSpPr txBox="1">
            <a:spLocks noGrp="1"/>
          </p:cNvSpPr>
          <p:nvPr>
            <p:ph type="subTitle" idx="1"/>
          </p:nvPr>
        </p:nvSpPr>
        <p:spPr>
          <a:xfrm>
            <a:off x="720365" y="1643100"/>
            <a:ext cx="2221800" cy="3333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US" sz="2100" b="1" dirty="0">
                <a:latin typeface="Montserrat"/>
              </a:rPr>
              <a:t>Location</a:t>
            </a:r>
          </a:p>
        </p:txBody>
      </p:sp>
      <p:sp>
        <p:nvSpPr>
          <p:cNvPr id="178" name="Google Shape;178;p31"/>
          <p:cNvSpPr txBox="1">
            <a:spLocks noGrp="1"/>
          </p:cNvSpPr>
          <p:nvPr>
            <p:ph type="subTitle" idx="2"/>
          </p:nvPr>
        </p:nvSpPr>
        <p:spPr>
          <a:xfrm>
            <a:off x="3418801" y="1643100"/>
            <a:ext cx="2228400" cy="3333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US" sz="2100" b="1">
                <a:latin typeface="Montserrat"/>
              </a:rPr>
              <a:t>Website</a:t>
            </a:r>
          </a:p>
        </p:txBody>
      </p:sp>
      <p:sp>
        <p:nvSpPr>
          <p:cNvPr id="179" name="Google Shape;179;p31"/>
          <p:cNvSpPr txBox="1">
            <a:spLocks noGrp="1"/>
          </p:cNvSpPr>
          <p:nvPr>
            <p:ph type="subTitle" idx="3"/>
          </p:nvPr>
        </p:nvSpPr>
        <p:spPr>
          <a:xfrm>
            <a:off x="6168788" y="1643100"/>
            <a:ext cx="2224800" cy="3333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US" sz="2100" b="1">
                <a:latin typeface="Montserrat"/>
              </a:rPr>
              <a:t>Founded</a:t>
            </a:r>
            <a:endParaRPr sz="2100" b="1">
              <a:latin typeface="Montserrat"/>
            </a:endParaRPr>
          </a:p>
        </p:txBody>
      </p:sp>
      <p:sp>
        <p:nvSpPr>
          <p:cNvPr id="180" name="Google Shape;180;p31"/>
          <p:cNvSpPr txBox="1">
            <a:spLocks noGrp="1"/>
          </p:cNvSpPr>
          <p:nvPr>
            <p:ph type="subTitle" idx="4"/>
          </p:nvPr>
        </p:nvSpPr>
        <p:spPr>
          <a:xfrm>
            <a:off x="718865" y="3376031"/>
            <a:ext cx="2224800" cy="3333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US" sz="2100" b="1">
                <a:latin typeface="Montserrat"/>
              </a:rPr>
              <a:t>Employees</a:t>
            </a:r>
            <a:endParaRPr sz="2100" b="1">
              <a:latin typeface="Montserrat"/>
            </a:endParaRPr>
          </a:p>
        </p:txBody>
      </p:sp>
      <p:sp>
        <p:nvSpPr>
          <p:cNvPr id="181" name="Google Shape;181;p31"/>
          <p:cNvSpPr txBox="1">
            <a:spLocks noGrp="1"/>
          </p:cNvSpPr>
          <p:nvPr>
            <p:ph type="subTitle" idx="5"/>
          </p:nvPr>
        </p:nvSpPr>
        <p:spPr>
          <a:xfrm>
            <a:off x="3454519" y="3368887"/>
            <a:ext cx="2228400" cy="3333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US" sz="2100" b="1" dirty="0">
                <a:latin typeface="Montserrat"/>
              </a:rPr>
              <a:t>Capacity</a:t>
            </a:r>
            <a:endParaRPr lang="en-US" sz="2100" b="1" dirty="0">
              <a:latin typeface="Montserrat"/>
              <a:cs typeface="Arial"/>
            </a:endParaRPr>
          </a:p>
        </p:txBody>
      </p:sp>
      <p:sp>
        <p:nvSpPr>
          <p:cNvPr id="182" name="Google Shape;182;p31"/>
          <p:cNvSpPr txBox="1">
            <a:spLocks noGrp="1"/>
          </p:cNvSpPr>
          <p:nvPr>
            <p:ph type="subTitle" idx="6"/>
          </p:nvPr>
        </p:nvSpPr>
        <p:spPr>
          <a:xfrm>
            <a:off x="5750720" y="3359703"/>
            <a:ext cx="3218099" cy="321053"/>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US" sz="2100" b="1" dirty="0">
                <a:latin typeface="Montserrat"/>
              </a:rPr>
              <a:t>Distribution Network</a:t>
            </a:r>
          </a:p>
        </p:txBody>
      </p:sp>
      <p:sp>
        <p:nvSpPr>
          <p:cNvPr id="185" name="Google Shape;185;p31"/>
          <p:cNvSpPr/>
          <p:nvPr/>
        </p:nvSpPr>
        <p:spPr>
          <a:xfrm>
            <a:off x="1526230" y="3197559"/>
            <a:ext cx="554962" cy="39000"/>
          </a:xfrm>
          <a:prstGeom prst="rect">
            <a:avLst/>
          </a:prstGeom>
          <a:solidFill>
            <a:schemeClr val="lt2"/>
          </a:solidFill>
          <a:ln>
            <a:noFill/>
          </a:ln>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endParaRPr sz="1400" kern="0">
              <a:solidFill>
                <a:srgbClr val="000000"/>
              </a:solidFill>
              <a:latin typeface="Arial"/>
              <a:cs typeface="Arial"/>
              <a:sym typeface="Arial"/>
            </a:endParaRPr>
          </a:p>
        </p:txBody>
      </p:sp>
      <p:sp>
        <p:nvSpPr>
          <p:cNvPr id="188" name="Google Shape;188;p31"/>
          <p:cNvSpPr/>
          <p:nvPr/>
        </p:nvSpPr>
        <p:spPr>
          <a:xfrm>
            <a:off x="4484119" y="3210825"/>
            <a:ext cx="169200" cy="39000"/>
          </a:xfrm>
          <a:prstGeom prst="rect">
            <a:avLst/>
          </a:prstGeom>
          <a:solidFill>
            <a:schemeClr val="lt2"/>
          </a:solidFill>
          <a:ln>
            <a:noFill/>
          </a:ln>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endParaRPr sz="1400" kern="0">
              <a:solidFill>
                <a:srgbClr val="000000"/>
              </a:solidFill>
              <a:latin typeface="Arial"/>
              <a:cs typeface="Arial"/>
              <a:sym typeface="Arial"/>
            </a:endParaRPr>
          </a:p>
        </p:txBody>
      </p:sp>
      <p:sp>
        <p:nvSpPr>
          <p:cNvPr id="190" name="Google Shape;190;p31"/>
          <p:cNvSpPr txBox="1">
            <a:spLocks noGrp="1"/>
          </p:cNvSpPr>
          <p:nvPr>
            <p:ph type="subTitle" idx="9"/>
          </p:nvPr>
        </p:nvSpPr>
        <p:spPr>
          <a:xfrm>
            <a:off x="735125" y="2422751"/>
            <a:ext cx="2228400" cy="5727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US" sz="1850" dirty="0"/>
              <a:t>India</a:t>
            </a:r>
            <a:endParaRPr sz="1850" dirty="0"/>
          </a:p>
        </p:txBody>
      </p:sp>
      <p:sp>
        <p:nvSpPr>
          <p:cNvPr id="191" name="Google Shape;191;p31"/>
          <p:cNvSpPr txBox="1">
            <a:spLocks noGrp="1"/>
          </p:cNvSpPr>
          <p:nvPr>
            <p:ph type="subTitle" idx="7"/>
          </p:nvPr>
        </p:nvSpPr>
        <p:spPr>
          <a:xfrm>
            <a:off x="3087391" y="2422751"/>
            <a:ext cx="2969219" cy="5727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US" sz="1850"/>
              <a:t>www.lakhanifootwear.com</a:t>
            </a:r>
          </a:p>
        </p:txBody>
      </p:sp>
      <p:sp>
        <p:nvSpPr>
          <p:cNvPr id="192" name="Google Shape;192;p31"/>
          <p:cNvSpPr txBox="1">
            <a:spLocks noGrp="1"/>
          </p:cNvSpPr>
          <p:nvPr>
            <p:ph type="subTitle" idx="8"/>
          </p:nvPr>
        </p:nvSpPr>
        <p:spPr>
          <a:xfrm>
            <a:off x="6199475" y="2422751"/>
            <a:ext cx="2228400" cy="5727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 sz="1850"/>
              <a:t>1986</a:t>
            </a:r>
            <a:endParaRPr lang="en-US" sz="1850">
              <a:cs typeface="Arial"/>
            </a:endParaRPr>
          </a:p>
        </p:txBody>
      </p:sp>
      <p:sp>
        <p:nvSpPr>
          <p:cNvPr id="193" name="Google Shape;193;p31"/>
          <p:cNvSpPr txBox="1">
            <a:spLocks noGrp="1"/>
          </p:cNvSpPr>
          <p:nvPr>
            <p:ph type="subTitle" idx="13"/>
          </p:nvPr>
        </p:nvSpPr>
        <p:spPr>
          <a:xfrm>
            <a:off x="3154931" y="4247869"/>
            <a:ext cx="2926356" cy="5727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US" sz="1850"/>
              <a:t>55.5 million pairs per year</a:t>
            </a:r>
            <a:endParaRPr lang="en-US" sz="1850">
              <a:cs typeface="Arial"/>
            </a:endParaRPr>
          </a:p>
        </p:txBody>
      </p:sp>
      <p:sp>
        <p:nvSpPr>
          <p:cNvPr id="194" name="Google Shape;194;p31"/>
          <p:cNvSpPr txBox="1">
            <a:spLocks noGrp="1"/>
          </p:cNvSpPr>
          <p:nvPr>
            <p:ph type="subTitle" idx="14"/>
          </p:nvPr>
        </p:nvSpPr>
        <p:spPr>
          <a:xfrm>
            <a:off x="6209866" y="4247869"/>
            <a:ext cx="2228400" cy="5727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US" sz="1850"/>
              <a:t>350</a:t>
            </a:r>
          </a:p>
        </p:txBody>
      </p:sp>
      <p:sp>
        <p:nvSpPr>
          <p:cNvPr id="195" name="Google Shape;195;p31"/>
          <p:cNvSpPr txBox="1">
            <a:spLocks noGrp="1"/>
          </p:cNvSpPr>
          <p:nvPr>
            <p:ph type="subTitle" idx="15"/>
          </p:nvPr>
        </p:nvSpPr>
        <p:spPr>
          <a:xfrm>
            <a:off x="745516" y="4247869"/>
            <a:ext cx="2228400" cy="5727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spcAft>
                <a:spcPts val="1600"/>
              </a:spcAft>
            </a:pPr>
            <a:r>
              <a:rPr lang="en" sz="1850"/>
              <a:t>220</a:t>
            </a:r>
            <a:endParaRPr lang="en-US">
              <a:cs typeface="Arial"/>
            </a:endParaRPr>
          </a:p>
        </p:txBody>
      </p:sp>
      <p:cxnSp>
        <p:nvCxnSpPr>
          <p:cNvPr id="25" name="Straight Connector 24">
            <a:extLst>
              <a:ext uri="{FF2B5EF4-FFF2-40B4-BE49-F238E27FC236}">
                <a16:creationId xmlns:a16="http://schemas.microsoft.com/office/drawing/2014/main" id="{8AF1CBD7-CAD2-34D2-BE84-8579553FCCC3}"/>
              </a:ext>
            </a:extLst>
          </p:cNvPr>
          <p:cNvCxnSpPr>
            <a:cxnSpLocks/>
          </p:cNvCxnSpPr>
          <p:nvPr/>
        </p:nvCxnSpPr>
        <p:spPr>
          <a:xfrm>
            <a:off x="7315199" y="2138081"/>
            <a:ext cx="0" cy="283001"/>
          </a:xfrm>
          <a:prstGeom prst="line">
            <a:avLst/>
          </a:prstGeom>
          <a:ln w="12700">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FBB740-1351-4125-5F29-C3FE0047836D}"/>
              </a:ext>
            </a:extLst>
          </p:cNvPr>
          <p:cNvPicPr>
            <a:picLocks noChangeAspect="1"/>
          </p:cNvPicPr>
          <p:nvPr/>
        </p:nvPicPr>
        <p:blipFill>
          <a:blip r:embed="rId3"/>
          <a:stretch>
            <a:fillRect/>
          </a:stretch>
        </p:blipFill>
        <p:spPr>
          <a:xfrm>
            <a:off x="6987210" y="273245"/>
            <a:ext cx="1106209" cy="1106210"/>
          </a:xfrm>
          <a:prstGeom prst="rect">
            <a:avLst/>
          </a:prstGeom>
        </p:spPr>
      </p:pic>
      <p:sp>
        <p:nvSpPr>
          <p:cNvPr id="2" name="Google Shape;185;p31">
            <a:extLst>
              <a:ext uri="{FF2B5EF4-FFF2-40B4-BE49-F238E27FC236}">
                <a16:creationId xmlns:a16="http://schemas.microsoft.com/office/drawing/2014/main" id="{3729E085-3411-72D6-D3E9-086809407764}"/>
              </a:ext>
            </a:extLst>
          </p:cNvPr>
          <p:cNvSpPr/>
          <p:nvPr/>
        </p:nvSpPr>
        <p:spPr>
          <a:xfrm>
            <a:off x="4203466" y="3210826"/>
            <a:ext cx="554962" cy="39000"/>
          </a:xfrm>
          <a:prstGeom prst="rect">
            <a:avLst/>
          </a:prstGeom>
          <a:solidFill>
            <a:schemeClr val="lt2"/>
          </a:solidFill>
          <a:ln>
            <a:noFill/>
          </a:ln>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endParaRPr sz="1400" kern="0">
              <a:solidFill>
                <a:srgbClr val="000000"/>
              </a:solidFill>
              <a:latin typeface="Arial"/>
              <a:cs typeface="Arial"/>
              <a:sym typeface="Arial"/>
            </a:endParaRPr>
          </a:p>
        </p:txBody>
      </p:sp>
      <p:sp>
        <p:nvSpPr>
          <p:cNvPr id="4" name="Google Shape;185;p31">
            <a:extLst>
              <a:ext uri="{FF2B5EF4-FFF2-40B4-BE49-F238E27FC236}">
                <a16:creationId xmlns:a16="http://schemas.microsoft.com/office/drawing/2014/main" id="{D08083C0-8127-C5E0-7D06-C1FB9284EF74}"/>
              </a:ext>
            </a:extLst>
          </p:cNvPr>
          <p:cNvSpPr/>
          <p:nvPr/>
        </p:nvSpPr>
        <p:spPr>
          <a:xfrm>
            <a:off x="7075904" y="3210826"/>
            <a:ext cx="554962" cy="39000"/>
          </a:xfrm>
          <a:prstGeom prst="rect">
            <a:avLst/>
          </a:prstGeom>
          <a:solidFill>
            <a:schemeClr val="lt2"/>
          </a:solidFill>
          <a:ln>
            <a:noFill/>
          </a:ln>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endParaRPr sz="1400" kern="0">
              <a:solidFill>
                <a:srgbClr val="000000"/>
              </a:solidFill>
              <a:latin typeface="Arial"/>
              <a:cs typeface="Arial"/>
              <a:sym typeface="Arial"/>
            </a:endParaRPr>
          </a:p>
        </p:txBody>
      </p:sp>
      <p:cxnSp>
        <p:nvCxnSpPr>
          <p:cNvPr id="10" name="Straight Connector 9">
            <a:extLst>
              <a:ext uri="{FF2B5EF4-FFF2-40B4-BE49-F238E27FC236}">
                <a16:creationId xmlns:a16="http://schemas.microsoft.com/office/drawing/2014/main" id="{8064B6CA-5449-3D30-469D-76BD259F3DEE}"/>
              </a:ext>
            </a:extLst>
          </p:cNvPr>
          <p:cNvCxnSpPr>
            <a:cxnSpLocks/>
          </p:cNvCxnSpPr>
          <p:nvPr/>
        </p:nvCxnSpPr>
        <p:spPr>
          <a:xfrm>
            <a:off x="4516577" y="2145007"/>
            <a:ext cx="0" cy="283001"/>
          </a:xfrm>
          <a:prstGeom prst="line">
            <a:avLst/>
          </a:prstGeom>
          <a:ln w="12700">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2E9CF5D-3DF0-3C19-2D5B-9DD0FEBA5539}"/>
              </a:ext>
            </a:extLst>
          </p:cNvPr>
          <p:cNvCxnSpPr>
            <a:cxnSpLocks/>
          </p:cNvCxnSpPr>
          <p:nvPr/>
        </p:nvCxnSpPr>
        <p:spPr>
          <a:xfrm>
            <a:off x="1804554" y="2145007"/>
            <a:ext cx="0" cy="283001"/>
          </a:xfrm>
          <a:prstGeom prst="line">
            <a:avLst/>
          </a:prstGeom>
          <a:ln w="12700">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6EDCF2-56EF-BB88-57CB-6EC4C94D6783}"/>
              </a:ext>
            </a:extLst>
          </p:cNvPr>
          <p:cNvCxnSpPr>
            <a:cxnSpLocks/>
          </p:cNvCxnSpPr>
          <p:nvPr/>
        </p:nvCxnSpPr>
        <p:spPr>
          <a:xfrm>
            <a:off x="4533894" y="3887215"/>
            <a:ext cx="0" cy="283001"/>
          </a:xfrm>
          <a:prstGeom prst="line">
            <a:avLst/>
          </a:prstGeom>
          <a:ln w="12700">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1A176D4-91EE-9488-0884-0FF852B117BA}"/>
              </a:ext>
            </a:extLst>
          </p:cNvPr>
          <p:cNvCxnSpPr>
            <a:cxnSpLocks/>
          </p:cNvCxnSpPr>
          <p:nvPr/>
        </p:nvCxnSpPr>
        <p:spPr>
          <a:xfrm>
            <a:off x="7346365" y="3873359"/>
            <a:ext cx="0" cy="283001"/>
          </a:xfrm>
          <a:prstGeom prst="line">
            <a:avLst/>
          </a:prstGeom>
          <a:ln w="12700">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7EFBCB-0825-FECE-7239-2DE16EAAFDCD}"/>
              </a:ext>
            </a:extLst>
          </p:cNvPr>
          <p:cNvCxnSpPr>
            <a:cxnSpLocks/>
          </p:cNvCxnSpPr>
          <p:nvPr/>
        </p:nvCxnSpPr>
        <p:spPr>
          <a:xfrm>
            <a:off x="1828793" y="3873359"/>
            <a:ext cx="0" cy="283001"/>
          </a:xfrm>
          <a:prstGeom prst="line">
            <a:avLst/>
          </a:prstGeom>
          <a:ln w="12700">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4434AA-F9BC-E295-84B1-BCD229EA8593}"/>
              </a:ext>
            </a:extLst>
          </p:cNvPr>
          <p:cNvSpPr txBox="1"/>
          <p:nvPr/>
        </p:nvSpPr>
        <p:spPr>
          <a:xfrm>
            <a:off x="8537825" y="4643919"/>
            <a:ext cx="523982" cy="307777"/>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3156521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0"/>
          <p:cNvSpPr txBox="1">
            <a:spLocks noGrp="1"/>
          </p:cNvSpPr>
          <p:nvPr>
            <p:ph type="title" idx="8"/>
          </p:nvPr>
        </p:nvSpPr>
        <p:spPr>
          <a:xfrm>
            <a:off x="720000" y="540000"/>
            <a:ext cx="5491200" cy="572700"/>
          </a:xfrm>
          <a:prstGeom prst="rect">
            <a:avLst/>
          </a:prstGeom>
        </p:spPr>
        <p:txBody>
          <a:bodyPr spcFirstLastPara="1" wrap="square" lIns="91425" tIns="91425" rIns="91425" bIns="91425" anchor="t" anchorCtr="0">
            <a:noAutofit/>
          </a:bodyPr>
          <a:lstStyle/>
          <a:p>
            <a:r>
              <a:rPr lang="en" dirty="0"/>
              <a:t>Business Problem </a:t>
            </a:r>
            <a:endParaRPr lang="en-US" dirty="0"/>
          </a:p>
        </p:txBody>
      </p:sp>
      <p:pic>
        <p:nvPicPr>
          <p:cNvPr id="155" name="Google Shape;155;p30"/>
          <p:cNvPicPr preferRelativeResize="0"/>
          <p:nvPr/>
        </p:nvPicPr>
        <p:blipFill rotWithShape="1">
          <a:blip r:embed="rId3">
            <a:alphaModFix/>
          </a:blip>
          <a:srcRect t="30603"/>
          <a:stretch/>
        </p:blipFill>
        <p:spPr>
          <a:xfrm flipH="1">
            <a:off x="6319151" y="156900"/>
            <a:ext cx="2667699" cy="1234200"/>
          </a:xfrm>
          <a:prstGeom prst="rect">
            <a:avLst/>
          </a:prstGeom>
          <a:noFill/>
          <a:ln>
            <a:noFill/>
          </a:ln>
        </p:spPr>
      </p:pic>
      <p:sp>
        <p:nvSpPr>
          <p:cNvPr id="156" name="Google Shape;156;p30"/>
          <p:cNvSpPr txBox="1">
            <a:spLocks noGrp="1"/>
          </p:cNvSpPr>
          <p:nvPr>
            <p:ph type="title"/>
          </p:nvPr>
        </p:nvSpPr>
        <p:spPr>
          <a:xfrm>
            <a:off x="720000" y="2132600"/>
            <a:ext cx="900000" cy="6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01</a:t>
            </a:r>
            <a:endParaRPr>
              <a:solidFill>
                <a:srgbClr val="000000"/>
              </a:solidFill>
            </a:endParaRPr>
          </a:p>
        </p:txBody>
      </p:sp>
      <p:sp>
        <p:nvSpPr>
          <p:cNvPr id="158" name="Google Shape;158;p30"/>
          <p:cNvSpPr txBox="1">
            <a:spLocks noGrp="1"/>
          </p:cNvSpPr>
          <p:nvPr>
            <p:ph type="title" idx="2"/>
          </p:nvPr>
        </p:nvSpPr>
        <p:spPr>
          <a:xfrm>
            <a:off x="720000" y="3669100"/>
            <a:ext cx="900000" cy="6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03</a:t>
            </a:r>
            <a:endParaRPr>
              <a:solidFill>
                <a:srgbClr val="000000"/>
              </a:solidFill>
            </a:endParaRPr>
          </a:p>
        </p:txBody>
      </p:sp>
      <p:sp>
        <p:nvSpPr>
          <p:cNvPr id="160" name="Google Shape;160;p30"/>
          <p:cNvSpPr/>
          <p:nvPr/>
        </p:nvSpPr>
        <p:spPr>
          <a:xfrm rot="-403778">
            <a:off x="1662352" y="2427517"/>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rot="-403778">
            <a:off x="1662352" y="3903392"/>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txBox="1">
            <a:spLocks noGrp="1"/>
          </p:cNvSpPr>
          <p:nvPr>
            <p:ph type="title" idx="4"/>
          </p:nvPr>
        </p:nvSpPr>
        <p:spPr>
          <a:xfrm>
            <a:off x="4752900" y="2132600"/>
            <a:ext cx="900000" cy="6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64" name="Google Shape;164;p30"/>
          <p:cNvSpPr txBox="1">
            <a:spLocks noGrp="1"/>
          </p:cNvSpPr>
          <p:nvPr>
            <p:ph type="title" idx="6"/>
          </p:nvPr>
        </p:nvSpPr>
        <p:spPr>
          <a:xfrm>
            <a:off x="4752900" y="3669100"/>
            <a:ext cx="900000" cy="6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66" name="Google Shape;166;p30"/>
          <p:cNvSpPr/>
          <p:nvPr/>
        </p:nvSpPr>
        <p:spPr>
          <a:xfrm rot="-403778">
            <a:off x="5681202" y="2427517"/>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rot="-403778">
            <a:off x="5681202" y="3903392"/>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a:spLocks noGrp="1"/>
          </p:cNvSpPr>
          <p:nvPr>
            <p:ph type="subTitle" idx="14"/>
          </p:nvPr>
        </p:nvSpPr>
        <p:spPr>
          <a:xfrm>
            <a:off x="1947450" y="3780862"/>
            <a:ext cx="2452800" cy="572700"/>
          </a:xfrm>
          <a:prstGeom prst="rect">
            <a:avLst/>
          </a:prstGeom>
          <a:noFill/>
          <a:ln>
            <a:noFill/>
          </a:ln>
        </p:spPr>
        <p:txBody>
          <a:bodyPr spcFirstLastPara="1" wrap="square" lIns="91425" tIns="91425" rIns="91425" bIns="91425" anchor="t" anchorCtr="0">
            <a:noAutofit/>
          </a:bodyPr>
          <a:lstStyle/>
          <a:p>
            <a:pPr marL="0" indent="0">
              <a:spcAft>
                <a:spcPts val="1600"/>
              </a:spcAft>
              <a:buSzPts val="1800"/>
            </a:pPr>
            <a:r>
              <a:rPr lang="en">
                <a:latin typeface="Montserrat ExtraBold"/>
              </a:rPr>
              <a:t>Data Utilization </a:t>
            </a:r>
            <a:endParaRPr lang="en-US">
              <a:latin typeface="Montserrat ExtraBold"/>
            </a:endParaRPr>
          </a:p>
          <a:p>
            <a:pPr marL="0" indent="0">
              <a:spcAft>
                <a:spcPts val="1600"/>
              </a:spcAft>
              <a:buSzPts val="1800"/>
            </a:pPr>
            <a:endParaRPr lang="en" sz="1600">
              <a:latin typeface="Montserrat ExtraBold"/>
            </a:endParaRPr>
          </a:p>
        </p:txBody>
      </p:sp>
      <p:sp>
        <p:nvSpPr>
          <p:cNvPr id="169" name="Google Shape;169;p30"/>
          <p:cNvSpPr txBox="1">
            <a:spLocks noGrp="1"/>
          </p:cNvSpPr>
          <p:nvPr>
            <p:ph type="subTitle" idx="9"/>
          </p:nvPr>
        </p:nvSpPr>
        <p:spPr>
          <a:xfrm>
            <a:off x="1947450" y="2281569"/>
            <a:ext cx="2452800" cy="572700"/>
          </a:xfrm>
          <a:prstGeom prst="rect">
            <a:avLst/>
          </a:prstGeom>
          <a:noFill/>
          <a:ln>
            <a:noFill/>
          </a:ln>
        </p:spPr>
        <p:txBody>
          <a:bodyPr spcFirstLastPara="1" wrap="square" lIns="91425" tIns="91425" rIns="91425" bIns="91425" anchor="t" anchorCtr="0">
            <a:noAutofit/>
          </a:bodyPr>
          <a:lstStyle/>
          <a:p>
            <a:pPr marL="0" indent="0">
              <a:spcAft>
                <a:spcPts val="1600"/>
              </a:spcAft>
              <a:buSzPts val="1800"/>
            </a:pPr>
            <a:r>
              <a:rPr lang="en" dirty="0">
                <a:latin typeface="Montserrat ExtraBold"/>
                <a:sym typeface="Montserrat ExtraBold"/>
              </a:rPr>
              <a:t>Expansion Goal </a:t>
            </a:r>
            <a:endParaRPr lang="en-US" dirty="0">
              <a:latin typeface="Montserrat ExtraBold"/>
            </a:endParaRPr>
          </a:p>
          <a:p>
            <a:pPr marL="0" indent="0">
              <a:spcAft>
                <a:spcPts val="1600"/>
              </a:spcAft>
              <a:buSzPts val="1800"/>
            </a:pPr>
            <a:endParaRPr lang="en" sz="1600" dirty="0">
              <a:latin typeface="Montserrat ExtraBold"/>
              <a:sym typeface="Montserrat ExtraBold"/>
            </a:endParaRPr>
          </a:p>
        </p:txBody>
      </p:sp>
      <p:sp>
        <p:nvSpPr>
          <p:cNvPr id="170" name="Google Shape;170;p30"/>
          <p:cNvSpPr txBox="1">
            <a:spLocks noGrp="1"/>
          </p:cNvSpPr>
          <p:nvPr>
            <p:ph type="subTitle" idx="13"/>
          </p:nvPr>
        </p:nvSpPr>
        <p:spPr>
          <a:xfrm>
            <a:off x="5971050" y="2281569"/>
            <a:ext cx="3568257" cy="572700"/>
          </a:xfrm>
          <a:prstGeom prst="rect">
            <a:avLst/>
          </a:prstGeom>
          <a:noFill/>
          <a:ln>
            <a:noFill/>
          </a:ln>
        </p:spPr>
        <p:txBody>
          <a:bodyPr spcFirstLastPara="1" wrap="square" lIns="91425" tIns="91425" rIns="91425" bIns="91425" anchor="t" anchorCtr="0">
            <a:noAutofit/>
          </a:bodyPr>
          <a:lstStyle/>
          <a:p>
            <a:pPr marL="0" indent="0">
              <a:spcAft>
                <a:spcPts val="1600"/>
              </a:spcAft>
              <a:buSzPts val="1800"/>
            </a:pPr>
            <a:r>
              <a:rPr lang="en" dirty="0">
                <a:latin typeface="Montserrat ExtraBold"/>
              </a:rPr>
              <a:t>Unknown </a:t>
            </a:r>
            <a:r>
              <a:rPr lang="en-US" dirty="0">
                <a:latin typeface="Montserrat ExtraBold"/>
              </a:rPr>
              <a:t>Customer Behavior</a:t>
            </a:r>
            <a:r>
              <a:rPr lang="en" dirty="0">
                <a:latin typeface="Montserrat ExtraBold"/>
              </a:rPr>
              <a:t> </a:t>
            </a:r>
            <a:endParaRPr lang="en-US" dirty="0">
              <a:latin typeface="Montserrat ExtraBold"/>
            </a:endParaRPr>
          </a:p>
          <a:p>
            <a:pPr marL="0" indent="0">
              <a:spcAft>
                <a:spcPts val="1600"/>
              </a:spcAft>
              <a:buSzPts val="1800"/>
            </a:pPr>
            <a:endParaRPr lang="en" sz="1600" dirty="0">
              <a:latin typeface="Montserrat ExtraBold"/>
            </a:endParaRPr>
          </a:p>
        </p:txBody>
      </p:sp>
      <p:sp>
        <p:nvSpPr>
          <p:cNvPr id="171" name="Google Shape;171;p30"/>
          <p:cNvSpPr txBox="1">
            <a:spLocks noGrp="1"/>
          </p:cNvSpPr>
          <p:nvPr>
            <p:ph type="subTitle" idx="15"/>
          </p:nvPr>
        </p:nvSpPr>
        <p:spPr>
          <a:xfrm>
            <a:off x="5878181" y="3780863"/>
            <a:ext cx="3267187" cy="579843"/>
          </a:xfrm>
          <a:prstGeom prst="rect">
            <a:avLst/>
          </a:prstGeom>
          <a:noFill/>
          <a:ln>
            <a:noFill/>
          </a:ln>
        </p:spPr>
        <p:txBody>
          <a:bodyPr spcFirstLastPara="1" wrap="square" lIns="91425" tIns="91425" rIns="91425" bIns="91425" anchor="t" anchorCtr="0">
            <a:noAutofit/>
          </a:bodyPr>
          <a:lstStyle/>
          <a:p>
            <a:pPr marL="0" indent="0">
              <a:spcAft>
                <a:spcPts val="1600"/>
              </a:spcAft>
            </a:pPr>
            <a:r>
              <a:rPr lang="en">
                <a:latin typeface="Montserrat ExtraBold"/>
              </a:rPr>
              <a:t>BI Adoption</a:t>
            </a:r>
            <a:endParaRPr lang="en-US">
              <a:latin typeface="Montserrat ExtraBold"/>
            </a:endParaRPr>
          </a:p>
          <a:p>
            <a:pPr marL="0" indent="0">
              <a:spcAft>
                <a:spcPts val="1600"/>
              </a:spcAft>
              <a:buSzPts val="1800"/>
            </a:pPr>
            <a:endParaRPr lang="en" sz="1600">
              <a:latin typeface="Montserrat ExtraBold"/>
            </a:endParaRPr>
          </a:p>
        </p:txBody>
      </p:sp>
      <p:sp>
        <p:nvSpPr>
          <p:cNvPr id="2" name="TextBox 1">
            <a:extLst>
              <a:ext uri="{FF2B5EF4-FFF2-40B4-BE49-F238E27FC236}">
                <a16:creationId xmlns:a16="http://schemas.microsoft.com/office/drawing/2014/main" id="{90999A1E-BFFE-8276-4D9C-BFF0DB3A3CDD}"/>
              </a:ext>
            </a:extLst>
          </p:cNvPr>
          <p:cNvSpPr txBox="1"/>
          <p:nvPr/>
        </p:nvSpPr>
        <p:spPr>
          <a:xfrm>
            <a:off x="8537825" y="4643919"/>
            <a:ext cx="523982" cy="307777"/>
          </a:xfrm>
          <a:prstGeom prst="rect">
            <a:avLst/>
          </a:prstGeom>
          <a:noFill/>
        </p:spPr>
        <p:txBody>
          <a:bodyPr wrap="square" rtlCol="0">
            <a:spAutoFit/>
          </a:bodyPr>
          <a:lstStyle/>
          <a:p>
            <a:r>
              <a:rPr lang="en-US" dirty="0"/>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32"/>
          <p:cNvSpPr txBox="1">
            <a:spLocks noGrp="1"/>
          </p:cNvSpPr>
          <p:nvPr>
            <p:ph type="title"/>
          </p:nvPr>
        </p:nvSpPr>
        <p:spPr>
          <a:xfrm>
            <a:off x="431746" y="407894"/>
            <a:ext cx="5350987" cy="536604"/>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 sz="2400" b="1" dirty="0">
                <a:latin typeface="Montserrat"/>
                <a:ea typeface="+mn-lt"/>
                <a:cs typeface="+mn-lt"/>
              </a:rPr>
              <a:t>Case Study 1: Adidas and BI</a:t>
            </a:r>
            <a:endParaRPr lang="en-US" sz="1200" b="1" dirty="0">
              <a:latin typeface="Montserrat"/>
            </a:endParaRPr>
          </a:p>
        </p:txBody>
      </p:sp>
      <p:sp>
        <p:nvSpPr>
          <p:cNvPr id="3" name="Content Placeholder 2">
            <a:extLst>
              <a:ext uri="{FF2B5EF4-FFF2-40B4-BE49-F238E27FC236}">
                <a16:creationId xmlns:a16="http://schemas.microsoft.com/office/drawing/2014/main" id="{906A4B0A-3F35-C110-6682-785C716F8B04}"/>
              </a:ext>
            </a:extLst>
          </p:cNvPr>
          <p:cNvSpPr>
            <a:spLocks noGrp="1"/>
          </p:cNvSpPr>
          <p:nvPr/>
        </p:nvSpPr>
        <p:spPr>
          <a:xfrm>
            <a:off x="429685" y="1321355"/>
            <a:ext cx="6231465" cy="3981476"/>
          </a:xfrm>
          <a:prstGeom prst="rect">
            <a:avLst/>
          </a:prstGeom>
          <a:ln>
            <a:solidFill>
              <a:schemeClr val="bg1"/>
            </a:solidFill>
          </a:ln>
        </p:spPr>
        <p:txBody>
          <a:bodyPr vert="horz" lIns="91440" tIns="45720" rIns="91440" bIns="4572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73685" indent="-273685" defTabSz="914378">
              <a:spcBef>
                <a:spcPts val="1200"/>
              </a:spcBef>
              <a:buFont typeface="Arial" pitchFamily="34" charset="0"/>
              <a:buChar char="•"/>
              <a:defRPr/>
            </a:pPr>
            <a:r>
              <a:rPr lang="en-US" sz="1800" dirty="0">
                <a:solidFill>
                  <a:srgbClr val="FFB711"/>
                </a:solidFill>
                <a:ea typeface="+mn-lt"/>
                <a:cs typeface="+mn-lt"/>
              </a:rPr>
              <a:t>Operational Efficiency</a:t>
            </a:r>
            <a:endParaRPr lang="en-US" sz="1800" dirty="0">
              <a:ea typeface="+mn-lt"/>
              <a:cs typeface="+mn-lt"/>
            </a:endParaRPr>
          </a:p>
          <a:p>
            <a:pPr marL="319405" marR="0" lvl="1" indent="0" defTabSz="914378" rtl="0" eaLnBrk="1" fontAlgn="auto" latinLnBrk="0" hangingPunct="1">
              <a:lnSpc>
                <a:spcPct val="100000"/>
              </a:lnSpc>
              <a:spcBef>
                <a:spcPts val="600"/>
              </a:spcBef>
              <a:spcAft>
                <a:spcPts val="0"/>
              </a:spcAft>
              <a:buClr>
                <a:srgbClr val="000000"/>
              </a:buClr>
              <a:buSzTx/>
              <a:buFont typeface="Verdana" pitchFamily="34" charset="0"/>
              <a:buNone/>
              <a:tabLst/>
              <a:defRPr/>
            </a:pPr>
            <a:r>
              <a:rPr kumimoji="0" lang="en-US" sz="1400" b="0" i="0" u="none" strike="noStrike" kern="1200" cap="none" spc="0" normalizeH="0" baseline="0" noProof="0" dirty="0">
                <a:ln>
                  <a:noFill/>
                </a:ln>
                <a:solidFill>
                  <a:srgbClr val="000000"/>
                </a:solidFill>
                <a:effectLst/>
                <a:uLnTx/>
                <a:uFillTx/>
                <a:latin typeface="Open Sans"/>
                <a:ea typeface="Verdana"/>
                <a:sym typeface="Arial"/>
              </a:rPr>
              <a:t>Core processes across the entire value chain digitalized</a:t>
            </a:r>
            <a:endParaRPr lang="en-US" sz="1400" b="0" i="0" u="none" strike="noStrike" kern="1200" cap="none" spc="0" normalizeH="0" baseline="0" noProof="0" dirty="0">
              <a:ln>
                <a:noFill/>
              </a:ln>
              <a:solidFill>
                <a:srgbClr val="000000"/>
              </a:solidFill>
              <a:effectLst/>
              <a:uLnTx/>
              <a:uFillTx/>
              <a:latin typeface="Open Sans"/>
              <a:ea typeface="Verdana"/>
              <a:cs typeface="Open Sans"/>
            </a:endParaRPr>
          </a:p>
          <a:p>
            <a:pPr marL="285115" indent="-285115" defTabSz="914378">
              <a:spcBef>
                <a:spcPts val="1200"/>
              </a:spcBef>
              <a:buFont typeface="Arial" pitchFamily="34" charset="0"/>
              <a:buChar char="•"/>
              <a:defRPr/>
            </a:pPr>
            <a:r>
              <a:rPr kumimoji="0" lang="en-US" sz="1800" i="0" u="none" strike="noStrike" kern="1200" cap="none" spc="0" normalizeH="0" baseline="0" noProof="0" dirty="0">
                <a:ln>
                  <a:noFill/>
                </a:ln>
                <a:solidFill>
                  <a:srgbClr val="FFB711"/>
                </a:solidFill>
                <a:effectLst/>
                <a:uLnTx/>
                <a:uFillTx/>
                <a:ea typeface="+mn-lt"/>
                <a:cs typeface="+mn-lt"/>
                <a:sym typeface="Arial"/>
              </a:rPr>
              <a:t>Product</a:t>
            </a:r>
            <a:r>
              <a:rPr lang="en-US" sz="1800" dirty="0">
                <a:solidFill>
                  <a:srgbClr val="FFB711"/>
                </a:solidFill>
                <a:ea typeface="+mn-lt"/>
                <a:cs typeface="+mn-lt"/>
              </a:rPr>
              <a:t> Innovation</a:t>
            </a:r>
            <a:endParaRPr lang="en-US" sz="1800" i="0" u="none" strike="noStrike" kern="1200" cap="none" spc="0" normalizeH="0" baseline="0" noProof="0" dirty="0">
              <a:ln>
                <a:noFill/>
              </a:ln>
              <a:solidFill>
                <a:srgbClr val="FFB711"/>
              </a:solidFill>
              <a:effectLst/>
              <a:uLnTx/>
              <a:uFillTx/>
              <a:ea typeface="+mn-lt"/>
              <a:cs typeface="+mn-lt"/>
            </a:endParaRPr>
          </a:p>
          <a:p>
            <a:pPr marL="319405" marR="0" lvl="1" indent="0" defTabSz="914378" rtl="0" eaLnBrk="1" fontAlgn="auto" latinLnBrk="0" hangingPunct="1">
              <a:lnSpc>
                <a:spcPct val="100000"/>
              </a:lnSpc>
              <a:spcBef>
                <a:spcPts val="600"/>
              </a:spcBef>
              <a:spcAft>
                <a:spcPts val="0"/>
              </a:spcAft>
              <a:buClr>
                <a:srgbClr val="000000"/>
              </a:buClr>
              <a:buSzTx/>
              <a:buFont typeface="Verdana" pitchFamily="34" charset="0"/>
              <a:buNone/>
              <a:tabLst/>
              <a:defRPr/>
            </a:pPr>
            <a:r>
              <a:rPr kumimoji="0" lang="en-US" sz="1400" b="0" i="0" u="none" strike="noStrike" kern="1200" cap="none" spc="0" normalizeH="0" baseline="0" noProof="0" dirty="0">
                <a:ln>
                  <a:noFill/>
                </a:ln>
                <a:solidFill>
                  <a:srgbClr val="000000"/>
                </a:solidFill>
                <a:effectLst/>
                <a:uLnTx/>
                <a:uFillTx/>
                <a:latin typeface="Open Sans"/>
                <a:ea typeface="Verdana"/>
                <a:sym typeface="Arial"/>
              </a:rPr>
              <a:t>Creation process with 3D design capabilities</a:t>
            </a:r>
            <a:endParaRPr lang="en-US" sz="1400" b="0" i="0" u="none" strike="noStrike" kern="1200" cap="none" spc="0" normalizeH="0" baseline="0" noProof="0" dirty="0">
              <a:ln>
                <a:noFill/>
              </a:ln>
              <a:solidFill>
                <a:srgbClr val="000000"/>
              </a:solidFill>
              <a:effectLst/>
              <a:uLnTx/>
              <a:uFillTx/>
              <a:latin typeface="Open Sans"/>
              <a:ea typeface="Verdana"/>
              <a:cs typeface="Open Sans"/>
            </a:endParaRPr>
          </a:p>
          <a:p>
            <a:pPr marL="285115" indent="-285115" defTabSz="914378">
              <a:spcBef>
                <a:spcPts val="1200"/>
              </a:spcBef>
              <a:buFont typeface="Arial" pitchFamily="34" charset="0"/>
              <a:buChar char="•"/>
              <a:defRPr/>
            </a:pPr>
            <a:r>
              <a:rPr lang="en-US" sz="1800" dirty="0">
                <a:solidFill>
                  <a:srgbClr val="FFB711"/>
                </a:solidFill>
                <a:ea typeface="+mn-lt"/>
                <a:cs typeface="+mn-lt"/>
              </a:rPr>
              <a:t>Sales Growth</a:t>
            </a:r>
            <a:endParaRPr lang="en-US" sz="1800" i="0" u="none" strike="noStrike" kern="1200" cap="none" spc="0" normalizeH="0" baseline="0" noProof="0" dirty="0">
              <a:ln>
                <a:noFill/>
              </a:ln>
              <a:solidFill>
                <a:srgbClr val="FFB711"/>
              </a:solidFill>
              <a:effectLst/>
              <a:uLnTx/>
              <a:uFillTx/>
              <a:ea typeface="+mn-lt"/>
              <a:cs typeface="+mn-lt"/>
            </a:endParaRPr>
          </a:p>
          <a:p>
            <a:pPr marL="319405" marR="0" lvl="1" indent="0" defTabSz="914378" rtl="0" eaLnBrk="1" fontAlgn="auto" latinLnBrk="0" hangingPunct="1">
              <a:lnSpc>
                <a:spcPct val="100000"/>
              </a:lnSpc>
              <a:spcBef>
                <a:spcPts val="600"/>
              </a:spcBef>
              <a:spcAft>
                <a:spcPts val="0"/>
              </a:spcAft>
              <a:buClr>
                <a:srgbClr val="000000"/>
              </a:buClr>
              <a:buSzTx/>
              <a:buFont typeface="Verdana" pitchFamily="34" charset="0"/>
              <a:buNone/>
              <a:tabLst/>
              <a:defRPr/>
            </a:pPr>
            <a:r>
              <a:rPr kumimoji="0" lang="en-US" sz="1400" b="0" i="0" u="none" strike="noStrike" kern="1200" cap="none" spc="0" normalizeH="0" baseline="0" noProof="0" dirty="0">
                <a:ln>
                  <a:noFill/>
                </a:ln>
                <a:solidFill>
                  <a:srgbClr val="000000"/>
                </a:solidFill>
                <a:effectLst/>
                <a:uLnTx/>
                <a:uFillTx/>
                <a:latin typeface="Open Sans"/>
                <a:ea typeface="Verdana"/>
                <a:sym typeface="Arial"/>
              </a:rPr>
              <a:t>Personalized offers for online purchases</a:t>
            </a:r>
            <a:endParaRPr lang="en-US" sz="1400" b="0" i="0" u="none" strike="noStrike" kern="1200" cap="none" spc="0" normalizeH="0" baseline="0" noProof="0" dirty="0">
              <a:ln>
                <a:noFill/>
              </a:ln>
              <a:solidFill>
                <a:srgbClr val="000000"/>
              </a:solidFill>
              <a:effectLst/>
              <a:uLnTx/>
              <a:uFillTx/>
              <a:latin typeface="Open Sans"/>
              <a:ea typeface="Verdana"/>
              <a:cs typeface="Open Sans"/>
            </a:endParaRPr>
          </a:p>
          <a:p>
            <a:pPr marL="285115" indent="-285115" defTabSz="914378">
              <a:spcBef>
                <a:spcPts val="1200"/>
              </a:spcBef>
              <a:buFont typeface="Arial" pitchFamily="34" charset="0"/>
              <a:buChar char="•"/>
              <a:defRPr/>
            </a:pPr>
            <a:r>
              <a:rPr lang="en-US" sz="1800" dirty="0">
                <a:solidFill>
                  <a:srgbClr val="FFB711"/>
                </a:solidFill>
                <a:ea typeface="+mn-lt"/>
                <a:cs typeface="+mn-lt"/>
              </a:rPr>
              <a:t>Management Optimization</a:t>
            </a:r>
            <a:endParaRPr lang="en-US" sz="1800" i="0" u="none" strike="noStrike" kern="1200" cap="none" spc="0" normalizeH="0" baseline="0" noProof="0" dirty="0">
              <a:ln>
                <a:noFill/>
              </a:ln>
              <a:solidFill>
                <a:srgbClr val="FFB711"/>
              </a:solidFill>
              <a:effectLst/>
              <a:uLnTx/>
              <a:uFillTx/>
              <a:ea typeface="+mn-lt"/>
              <a:cs typeface="+mn-lt"/>
            </a:endParaRPr>
          </a:p>
          <a:p>
            <a:pPr marL="319405" lvl="1" defTabSz="914378">
              <a:spcBef>
                <a:spcPts val="600"/>
              </a:spcBef>
              <a:defRPr/>
            </a:pPr>
            <a:r>
              <a:rPr lang="en-US" sz="1400" dirty="0">
                <a:solidFill>
                  <a:srgbClr val="000000"/>
                </a:solidFill>
                <a:latin typeface="Open Sans"/>
                <a:ea typeface="Verdana"/>
              </a:rPr>
              <a:t>Improve order, inventory, and purchasing processes.</a:t>
            </a:r>
          </a:p>
          <a:p>
            <a:pPr marL="0" marR="0" lvl="0" indent="0" defTabSz="914378" rtl="0" eaLnBrk="1" fontAlgn="auto" latinLnBrk="0" hangingPunct="1">
              <a:lnSpc>
                <a:spcPct val="100000"/>
              </a:lnSpc>
              <a:spcBef>
                <a:spcPts val="1200"/>
              </a:spcBef>
              <a:spcAft>
                <a:spcPts val="0"/>
              </a:spcAft>
              <a:buClr>
                <a:srgbClr val="000000"/>
              </a:buClr>
              <a:buSzTx/>
              <a:buFont typeface="Arial" pitchFamily="34" charset="0"/>
              <a:buNone/>
              <a:tabLst/>
              <a:defRPr/>
            </a:pPr>
            <a:endParaRPr lang="en-US" sz="1400" dirty="0">
              <a:solidFill>
                <a:srgbClr val="000000"/>
              </a:solidFill>
              <a:latin typeface="Open Sans"/>
              <a:ea typeface="Verdana"/>
            </a:endParaRPr>
          </a:p>
        </p:txBody>
      </p:sp>
      <p:pic>
        <p:nvPicPr>
          <p:cNvPr id="6" name="Google Shape;359;p45">
            <a:extLst>
              <a:ext uri="{FF2B5EF4-FFF2-40B4-BE49-F238E27FC236}">
                <a16:creationId xmlns:a16="http://schemas.microsoft.com/office/drawing/2014/main" id="{33FB9A79-06B9-2CBD-B4B3-67023FE3B116}"/>
              </a:ext>
            </a:extLst>
          </p:cNvPr>
          <p:cNvPicPr preferRelativeResize="0"/>
          <p:nvPr/>
        </p:nvPicPr>
        <p:blipFill rotWithShape="1">
          <a:blip r:embed="rId3">
            <a:alphaModFix/>
          </a:blip>
          <a:srcRect t="21089" b="17549"/>
          <a:stretch/>
        </p:blipFill>
        <p:spPr>
          <a:xfrm rot="5400000">
            <a:off x="5454455" y="1458704"/>
            <a:ext cx="4838700" cy="2226095"/>
          </a:xfrm>
          <a:prstGeom prst="rect">
            <a:avLst/>
          </a:prstGeom>
          <a:noFill/>
          <a:ln>
            <a:noFill/>
          </a:ln>
        </p:spPr>
      </p:pic>
      <p:sp>
        <p:nvSpPr>
          <p:cNvPr id="7" name="Google Shape;979;p62">
            <a:extLst>
              <a:ext uri="{FF2B5EF4-FFF2-40B4-BE49-F238E27FC236}">
                <a16:creationId xmlns:a16="http://schemas.microsoft.com/office/drawing/2014/main" id="{AC093E53-9F08-6536-C26F-9B60257B2F2F}"/>
              </a:ext>
            </a:extLst>
          </p:cNvPr>
          <p:cNvSpPr/>
          <p:nvPr/>
        </p:nvSpPr>
        <p:spPr>
          <a:xfrm rot="21196222">
            <a:off x="5011210" y="601469"/>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sz="1800">
              <a:solidFill>
                <a:prstClr val="black"/>
              </a:solidFill>
              <a:latin typeface="Calibri" panose="020F0502020204030204"/>
            </a:endParaRPr>
          </a:p>
        </p:txBody>
      </p:sp>
      <p:pic>
        <p:nvPicPr>
          <p:cNvPr id="5" name="Picture 4" descr="A close up of a shoe&#10;&#10;Description automatically generated">
            <a:extLst>
              <a:ext uri="{FF2B5EF4-FFF2-40B4-BE49-F238E27FC236}">
                <a16:creationId xmlns:a16="http://schemas.microsoft.com/office/drawing/2014/main" id="{9A035946-46BC-390C-0368-CA9E046009B6}"/>
              </a:ext>
            </a:extLst>
          </p:cNvPr>
          <p:cNvPicPr>
            <a:picLocks noChangeAspect="1"/>
          </p:cNvPicPr>
          <p:nvPr/>
        </p:nvPicPr>
        <p:blipFill>
          <a:blip r:embed="rId4"/>
          <a:stretch>
            <a:fillRect/>
          </a:stretch>
        </p:blipFill>
        <p:spPr>
          <a:xfrm>
            <a:off x="6222220" y="146130"/>
            <a:ext cx="2761802" cy="4844005"/>
          </a:xfrm>
          <a:prstGeom prst="rect">
            <a:avLst/>
          </a:prstGeom>
        </p:spPr>
      </p:pic>
      <p:sp>
        <p:nvSpPr>
          <p:cNvPr id="2" name="TextBox 1">
            <a:extLst>
              <a:ext uri="{FF2B5EF4-FFF2-40B4-BE49-F238E27FC236}">
                <a16:creationId xmlns:a16="http://schemas.microsoft.com/office/drawing/2014/main" id="{8165BC1B-3D6B-2755-FBF2-2CA2D6C825AD}"/>
              </a:ext>
            </a:extLst>
          </p:cNvPr>
          <p:cNvSpPr txBox="1"/>
          <p:nvPr/>
        </p:nvSpPr>
        <p:spPr>
          <a:xfrm>
            <a:off x="8537825" y="4643919"/>
            <a:ext cx="523982" cy="307777"/>
          </a:xfrm>
          <a:prstGeom prst="rect">
            <a:avLst/>
          </a:prstGeom>
          <a:noFill/>
        </p:spPr>
        <p:txBody>
          <a:bodyPr wrap="square" rtlCol="0">
            <a:spAutoFit/>
          </a:bodyPr>
          <a:lstStyle/>
          <a:p>
            <a:r>
              <a:rPr lang="en-US" dirty="0">
                <a:solidFill>
                  <a:schemeClr val="bg1"/>
                </a:solidFill>
              </a:rPr>
              <a:t>5</a:t>
            </a:r>
          </a:p>
        </p:txBody>
      </p:sp>
    </p:spTree>
    <p:extLst>
      <p:ext uri="{BB962C8B-B14F-4D97-AF65-F5344CB8AC3E}">
        <p14:creationId xmlns:p14="http://schemas.microsoft.com/office/powerpoint/2010/main" val="84793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32"/>
          <p:cNvSpPr txBox="1">
            <a:spLocks noGrp="1"/>
          </p:cNvSpPr>
          <p:nvPr>
            <p:ph type="title"/>
          </p:nvPr>
        </p:nvSpPr>
        <p:spPr>
          <a:xfrm>
            <a:off x="431746" y="416983"/>
            <a:ext cx="5150962" cy="656731"/>
          </a:xfrm>
          <a:prstGeom prst="rect">
            <a:avLst/>
          </a:prstGeom>
        </p:spPr>
        <p:txBody>
          <a:bodyPr spcFirstLastPara="1" wrap="square" lIns="91425" tIns="91425" rIns="91425" bIns="91425" anchor="t" anchorCtr="0">
            <a:noAutofit/>
          </a:bodyPr>
          <a:lstStyle/>
          <a:p>
            <a:r>
              <a:rPr lang="en" sz="2400" b="1" dirty="0">
                <a:solidFill>
                  <a:schemeClr val="tx1"/>
                </a:solidFill>
              </a:rPr>
              <a:t>Case Study 2: Nike and BI</a:t>
            </a:r>
          </a:p>
          <a:p>
            <a:endParaRPr lang="en-US" sz="2400" dirty="0">
              <a:solidFill>
                <a:schemeClr val="tx1"/>
              </a:solidFill>
            </a:endParaRPr>
          </a:p>
        </p:txBody>
      </p:sp>
      <p:sp>
        <p:nvSpPr>
          <p:cNvPr id="3" name="Content Placeholder 2">
            <a:extLst>
              <a:ext uri="{FF2B5EF4-FFF2-40B4-BE49-F238E27FC236}">
                <a16:creationId xmlns:a16="http://schemas.microsoft.com/office/drawing/2014/main" id="{906A4B0A-3F35-C110-6682-785C716F8B04}"/>
              </a:ext>
            </a:extLst>
          </p:cNvPr>
          <p:cNvSpPr>
            <a:spLocks noGrp="1"/>
          </p:cNvSpPr>
          <p:nvPr/>
        </p:nvSpPr>
        <p:spPr>
          <a:xfrm>
            <a:off x="429685" y="1504549"/>
            <a:ext cx="5054262" cy="3539192"/>
          </a:xfrm>
          <a:prstGeom prst="rect">
            <a:avLst/>
          </a:prstGeom>
          <a:ln>
            <a:solidFill>
              <a:schemeClr val="bg1"/>
            </a:solidFill>
          </a:ln>
        </p:spPr>
        <p:txBody>
          <a:bodyPr vert="horz" lIns="91440" tIns="45720" rIns="91440" bIns="45720" rtlCol="0" anchor="t" anchorCtr="0">
            <a:no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gn="just">
              <a:lnSpc>
                <a:spcPct val="100000"/>
              </a:lnSpc>
            </a:pPr>
            <a:r>
              <a:rPr lang="en-US" sz="1800" dirty="0">
                <a:solidFill>
                  <a:schemeClr val="tx2"/>
                </a:solidFill>
                <a:latin typeface="Verdana"/>
                <a:ea typeface="Verdana"/>
              </a:rPr>
              <a:t>Excess Inventory and Stock Shortages</a:t>
            </a:r>
            <a:endParaRPr lang="en-US" sz="1800" dirty="0">
              <a:solidFill>
                <a:schemeClr val="tx2"/>
              </a:solidFill>
              <a:latin typeface="Open Sans"/>
            </a:endParaRPr>
          </a:p>
          <a:p>
            <a:pPr marL="0" indent="0" algn="just">
              <a:buNone/>
            </a:pPr>
            <a:r>
              <a:rPr lang="en-US" sz="1200" dirty="0">
                <a:solidFill>
                  <a:srgbClr val="374151"/>
                </a:solidFill>
                <a:latin typeface="Verdana"/>
                <a:ea typeface="Verdana"/>
              </a:rPr>
              <a:t>  </a:t>
            </a:r>
            <a:r>
              <a:rPr lang="en-US" sz="1400" dirty="0">
                <a:latin typeface="Open Sans"/>
                <a:ea typeface="Verdana"/>
              </a:rPr>
              <a:t>    Demand Forecasting for Inventory Balance</a:t>
            </a:r>
          </a:p>
          <a:p>
            <a:pPr algn="just"/>
            <a:r>
              <a:rPr lang="en-US" sz="1800" dirty="0">
                <a:solidFill>
                  <a:schemeClr val="tx2"/>
                </a:solidFill>
                <a:latin typeface="Verdana"/>
                <a:ea typeface="Verdana"/>
              </a:rPr>
              <a:t>Misalignment with Consumer Trends</a:t>
            </a:r>
            <a:endParaRPr lang="en-US" sz="1800" dirty="0">
              <a:solidFill>
                <a:schemeClr val="tx2"/>
              </a:solidFill>
              <a:latin typeface="Open Sans"/>
              <a:ea typeface="Verdana"/>
            </a:endParaRPr>
          </a:p>
          <a:p>
            <a:pPr marL="0" indent="0" algn="just">
              <a:buNone/>
            </a:pPr>
            <a:r>
              <a:rPr lang="en-US" sz="1200" dirty="0">
                <a:solidFill>
                  <a:srgbClr val="374151"/>
                </a:solidFill>
                <a:latin typeface="Verdana"/>
                <a:ea typeface="Verdana"/>
              </a:rPr>
              <a:t>      </a:t>
            </a:r>
            <a:r>
              <a:rPr lang="en-US" sz="1400" dirty="0">
                <a:latin typeface="Open Sans"/>
                <a:ea typeface="Verdana"/>
              </a:rPr>
              <a:t>Trend Analysis for Product Alignment</a:t>
            </a:r>
          </a:p>
          <a:p>
            <a:pPr marL="285750" indent="-285750" algn="just">
              <a:lnSpc>
                <a:spcPct val="100000"/>
              </a:lnSpc>
            </a:pPr>
            <a:r>
              <a:rPr lang="en-US" sz="1800" dirty="0">
                <a:solidFill>
                  <a:schemeClr val="tx2"/>
                </a:solidFill>
                <a:latin typeface="Verdana"/>
                <a:ea typeface="Verdana"/>
              </a:rPr>
              <a:t>Rigid Supply Chain Operations</a:t>
            </a:r>
            <a:endParaRPr lang="en-US" dirty="0">
              <a:solidFill>
                <a:schemeClr val="tx2"/>
              </a:solidFill>
              <a:latin typeface="Open Sans"/>
            </a:endParaRPr>
          </a:p>
          <a:p>
            <a:pPr marL="0" indent="0" algn="just">
              <a:buNone/>
            </a:pPr>
            <a:r>
              <a:rPr lang="en-US" sz="1400" dirty="0">
                <a:latin typeface="Verdana"/>
                <a:ea typeface="Verdana"/>
              </a:rPr>
              <a:t>     Supply Chain Agility through Real-Time Data</a:t>
            </a:r>
            <a:endParaRPr lang="en-US" sz="1400" dirty="0"/>
          </a:p>
          <a:p>
            <a:pPr marL="285750" indent="-285750" algn="just">
              <a:lnSpc>
                <a:spcPct val="100000"/>
              </a:lnSpc>
            </a:pPr>
            <a:r>
              <a:rPr lang="en-US" sz="1800" dirty="0">
                <a:solidFill>
                  <a:schemeClr val="tx2"/>
                </a:solidFill>
                <a:latin typeface="Verdana"/>
                <a:ea typeface="Verdana"/>
              </a:rPr>
              <a:t>Inefficient Marketing Spend</a:t>
            </a:r>
            <a:endParaRPr lang="en-US" dirty="0">
              <a:solidFill>
                <a:schemeClr val="tx2"/>
              </a:solidFill>
              <a:latin typeface="Open Sans"/>
            </a:endParaRPr>
          </a:p>
          <a:p>
            <a:pPr marL="0" indent="0" algn="just">
              <a:buNone/>
            </a:pPr>
            <a:r>
              <a:rPr lang="en-US" sz="1400" dirty="0">
                <a:latin typeface="Verdana"/>
                <a:ea typeface="Verdana"/>
              </a:rPr>
              <a:t>     ROI Tracking for Marketing Optimization</a:t>
            </a:r>
            <a:endParaRPr lang="en-US" dirty="0"/>
          </a:p>
          <a:p>
            <a:pPr indent="0" algn="just">
              <a:buNone/>
            </a:pPr>
            <a:br>
              <a:rPr lang="en-US" dirty="0"/>
            </a:br>
            <a:endParaRPr lang="en-US" dirty="0"/>
          </a:p>
          <a:p>
            <a:pPr marL="320040" lvl="1" indent="0" algn="just">
              <a:lnSpc>
                <a:spcPct val="100000"/>
              </a:lnSpc>
              <a:buNone/>
            </a:pPr>
            <a:endParaRPr lang="en-US" sz="1400" dirty="0">
              <a:latin typeface="Open Sans"/>
            </a:endParaRPr>
          </a:p>
          <a:p>
            <a:pPr marL="0" indent="0" algn="just">
              <a:lnSpc>
                <a:spcPct val="100000"/>
              </a:lnSpc>
              <a:buFont typeface="Arial" pitchFamily="34" charset="0"/>
              <a:buNone/>
            </a:pPr>
            <a:endParaRPr lang="en-US" dirty="0">
              <a:solidFill>
                <a:srgbClr val="000000"/>
              </a:solidFill>
            </a:endParaRPr>
          </a:p>
        </p:txBody>
      </p:sp>
      <p:sp>
        <p:nvSpPr>
          <p:cNvPr id="4" name="Google Shape;979;p62">
            <a:extLst>
              <a:ext uri="{FF2B5EF4-FFF2-40B4-BE49-F238E27FC236}">
                <a16:creationId xmlns:a16="http://schemas.microsoft.com/office/drawing/2014/main" id="{8E8A0FE8-B810-FE65-77D3-D8E5F1B7BC7D}"/>
              </a:ext>
            </a:extLst>
          </p:cNvPr>
          <p:cNvSpPr/>
          <p:nvPr/>
        </p:nvSpPr>
        <p:spPr>
          <a:xfrm rot="21196222">
            <a:off x="4780663" y="626145"/>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sz="1800">
              <a:solidFill>
                <a:prstClr val="black"/>
              </a:solidFill>
              <a:latin typeface="Calibri" panose="020F0502020204030204"/>
            </a:endParaRPr>
          </a:p>
        </p:txBody>
      </p:sp>
      <p:pic>
        <p:nvPicPr>
          <p:cNvPr id="2" name="Picture 1" descr="A yellow and black shoe&#10;&#10;Description automatically generated">
            <a:extLst>
              <a:ext uri="{FF2B5EF4-FFF2-40B4-BE49-F238E27FC236}">
                <a16:creationId xmlns:a16="http://schemas.microsoft.com/office/drawing/2014/main" id="{13020F84-EF4D-1AEB-DB29-D33C2AA81DEC}"/>
              </a:ext>
            </a:extLst>
          </p:cNvPr>
          <p:cNvPicPr>
            <a:picLocks noChangeAspect="1"/>
          </p:cNvPicPr>
          <p:nvPr/>
        </p:nvPicPr>
        <p:blipFill>
          <a:blip r:embed="rId3"/>
          <a:stretch>
            <a:fillRect/>
          </a:stretch>
        </p:blipFill>
        <p:spPr>
          <a:xfrm>
            <a:off x="5992586" y="73478"/>
            <a:ext cx="3020785" cy="4988379"/>
          </a:xfrm>
          <a:prstGeom prst="rect">
            <a:avLst/>
          </a:prstGeom>
        </p:spPr>
      </p:pic>
      <p:sp>
        <p:nvSpPr>
          <p:cNvPr id="5" name="TextBox 4">
            <a:extLst>
              <a:ext uri="{FF2B5EF4-FFF2-40B4-BE49-F238E27FC236}">
                <a16:creationId xmlns:a16="http://schemas.microsoft.com/office/drawing/2014/main" id="{CD2B8004-6E9F-5348-3ED2-E8DDAD42C561}"/>
              </a:ext>
            </a:extLst>
          </p:cNvPr>
          <p:cNvSpPr txBox="1"/>
          <p:nvPr/>
        </p:nvSpPr>
        <p:spPr>
          <a:xfrm>
            <a:off x="8537825" y="4643919"/>
            <a:ext cx="523982" cy="307777"/>
          </a:xfrm>
          <a:prstGeom prst="rect">
            <a:avLst/>
          </a:prstGeom>
          <a:noFill/>
        </p:spPr>
        <p:txBody>
          <a:bodyPr wrap="square" rtlCol="0">
            <a:spAutoFit/>
          </a:bodyPr>
          <a:lstStyle/>
          <a:p>
            <a:r>
              <a:rPr lang="en-US" dirty="0">
                <a:solidFill>
                  <a:schemeClr val="bg1"/>
                </a:solidFill>
              </a:rPr>
              <a:t>6</a:t>
            </a:r>
          </a:p>
        </p:txBody>
      </p:sp>
    </p:spTree>
    <p:extLst>
      <p:ext uri="{BB962C8B-B14F-4D97-AF65-F5344CB8AC3E}">
        <p14:creationId xmlns:p14="http://schemas.microsoft.com/office/powerpoint/2010/main" val="120845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7"/>
          <p:cNvPicPr preferRelativeResize="0"/>
          <p:nvPr/>
        </p:nvPicPr>
        <p:blipFill rotWithShape="1">
          <a:blip r:embed="rId3">
            <a:alphaModFix/>
          </a:blip>
          <a:srcRect t="58979" b="6950"/>
          <a:stretch/>
        </p:blipFill>
        <p:spPr>
          <a:xfrm>
            <a:off x="191100" y="211750"/>
            <a:ext cx="8761803" cy="2388176"/>
          </a:xfrm>
          <a:prstGeom prst="rect">
            <a:avLst/>
          </a:prstGeom>
          <a:noFill/>
          <a:ln>
            <a:noFill/>
          </a:ln>
        </p:spPr>
      </p:pic>
      <p:sp>
        <p:nvSpPr>
          <p:cNvPr id="381" name="Google Shape;381;p47"/>
          <p:cNvSpPr txBox="1">
            <a:spLocks noGrp="1"/>
          </p:cNvSpPr>
          <p:nvPr>
            <p:ph type="title"/>
          </p:nvPr>
        </p:nvSpPr>
        <p:spPr>
          <a:xfrm>
            <a:off x="622763" y="2390125"/>
            <a:ext cx="7704000" cy="17895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US" sz="4400" dirty="0"/>
              <a:t>Proposed BI Solution</a:t>
            </a:r>
          </a:p>
        </p:txBody>
      </p:sp>
      <p:sp>
        <p:nvSpPr>
          <p:cNvPr id="383" name="Google Shape;383;p47"/>
          <p:cNvSpPr txBox="1">
            <a:spLocks noGrp="1"/>
          </p:cNvSpPr>
          <p:nvPr>
            <p:ph type="subTitle" idx="1"/>
          </p:nvPr>
        </p:nvSpPr>
        <p:spPr>
          <a:xfrm>
            <a:off x="613775" y="4171175"/>
            <a:ext cx="6964500" cy="43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BI , Components, Rule and Values</a:t>
            </a:r>
            <a:endParaRPr dirty="0"/>
          </a:p>
        </p:txBody>
      </p:sp>
      <p:sp>
        <p:nvSpPr>
          <p:cNvPr id="2" name="Google Shape;243;p36">
            <a:extLst>
              <a:ext uri="{FF2B5EF4-FFF2-40B4-BE49-F238E27FC236}">
                <a16:creationId xmlns:a16="http://schemas.microsoft.com/office/drawing/2014/main" id="{F55D164F-59CC-BA8B-867E-148F286D00F0}"/>
              </a:ext>
            </a:extLst>
          </p:cNvPr>
          <p:cNvSpPr/>
          <p:nvPr/>
        </p:nvSpPr>
        <p:spPr>
          <a:xfrm rot="-403778">
            <a:off x="385499" y="3475612"/>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44;p36">
            <a:extLst>
              <a:ext uri="{FF2B5EF4-FFF2-40B4-BE49-F238E27FC236}">
                <a16:creationId xmlns:a16="http://schemas.microsoft.com/office/drawing/2014/main" id="{9746CE4F-E494-A6FA-1D22-29EC066C813C}"/>
              </a:ext>
            </a:extLst>
          </p:cNvPr>
          <p:cNvSpPr/>
          <p:nvPr/>
        </p:nvSpPr>
        <p:spPr>
          <a:xfrm rot="-403778">
            <a:off x="7920349" y="3475612"/>
            <a:ext cx="152346" cy="152660"/>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C7526A9-0AC8-21B2-E91A-5B758B329518}"/>
              </a:ext>
            </a:extLst>
          </p:cNvPr>
          <p:cNvSpPr txBox="1"/>
          <p:nvPr/>
        </p:nvSpPr>
        <p:spPr>
          <a:xfrm>
            <a:off x="8537825" y="4643919"/>
            <a:ext cx="523982" cy="307777"/>
          </a:xfrm>
          <a:prstGeom prst="rect">
            <a:avLst/>
          </a:prstGeom>
          <a:noFill/>
        </p:spPr>
        <p:txBody>
          <a:bodyPr wrap="square" rtlCol="0">
            <a:spAutoFit/>
          </a:bodyPr>
          <a:lstStyle/>
          <a:p>
            <a:r>
              <a:rPr lang="en-US" dirty="0"/>
              <a:t>7</a:t>
            </a:r>
          </a:p>
        </p:txBody>
      </p:sp>
    </p:spTree>
    <p:extLst>
      <p:ext uri="{BB962C8B-B14F-4D97-AF65-F5344CB8AC3E}">
        <p14:creationId xmlns:p14="http://schemas.microsoft.com/office/powerpoint/2010/main" val="2433523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644519" y="453736"/>
            <a:ext cx="7704000" cy="572700"/>
          </a:xfrm>
          <a:prstGeom prst="rect">
            <a:avLst/>
          </a:prstGeom>
        </p:spPr>
        <p:txBody>
          <a:bodyPr spcFirstLastPara="1" wrap="square" lIns="91425" tIns="91425" rIns="91425" bIns="91425" anchor="t" anchorCtr="0">
            <a:noAutofit/>
          </a:bodyPr>
          <a:lstStyle/>
          <a:p>
            <a:r>
              <a:rPr lang="en" dirty="0"/>
              <a:t>Components of BI solution</a:t>
            </a:r>
            <a:endParaRPr lang="en-US" dirty="0"/>
          </a:p>
        </p:txBody>
      </p:sp>
      <p:sp>
        <p:nvSpPr>
          <p:cNvPr id="177" name="Google Shape;177;p31"/>
          <p:cNvSpPr txBox="1">
            <a:spLocks noGrp="1"/>
          </p:cNvSpPr>
          <p:nvPr>
            <p:ph type="subTitle" idx="1"/>
          </p:nvPr>
        </p:nvSpPr>
        <p:spPr>
          <a:xfrm>
            <a:off x="669882" y="2110373"/>
            <a:ext cx="2221800" cy="333300"/>
          </a:xfrm>
          <a:prstGeom prst="rect">
            <a:avLst/>
          </a:prstGeom>
        </p:spPr>
        <p:txBody>
          <a:bodyPr spcFirstLastPara="1" wrap="square" lIns="91425" tIns="91425" rIns="91425" bIns="91425" anchor="t" anchorCtr="0">
            <a:noAutofit/>
          </a:bodyPr>
          <a:lstStyle/>
          <a:p>
            <a:pPr marL="0" indent="0">
              <a:spcAft>
                <a:spcPts val="1600"/>
              </a:spcAft>
            </a:pPr>
            <a:r>
              <a:rPr lang="en" sz="1300" dirty="0">
                <a:latin typeface="Verdana" panose="020B0604030504040204" pitchFamily="34" charset="0"/>
                <a:ea typeface="Verdana" panose="020B0604030504040204" pitchFamily="34" charset="0"/>
                <a:cs typeface="Verdana" panose="020B0604030504040204" pitchFamily="34" charset="0"/>
              </a:rPr>
              <a:t>Data Sources</a:t>
            </a:r>
            <a:endParaRPr lang="en-US" sz="1300" dirty="0">
              <a:latin typeface="Verdana" panose="020B0604030504040204" pitchFamily="34" charset="0"/>
              <a:ea typeface="Verdana" panose="020B0604030504040204" pitchFamily="34" charset="0"/>
              <a:cs typeface="Verdana" panose="020B0604030504040204" pitchFamily="34" charset="0"/>
            </a:endParaRPr>
          </a:p>
        </p:txBody>
      </p:sp>
      <p:sp>
        <p:nvSpPr>
          <p:cNvPr id="178" name="Google Shape;178;p31"/>
          <p:cNvSpPr txBox="1">
            <a:spLocks noGrp="1"/>
          </p:cNvSpPr>
          <p:nvPr>
            <p:ph type="subTitle" idx="2"/>
          </p:nvPr>
        </p:nvSpPr>
        <p:spPr>
          <a:xfrm>
            <a:off x="3521980" y="2110373"/>
            <a:ext cx="2228400" cy="333300"/>
          </a:xfrm>
          <a:prstGeom prst="rect">
            <a:avLst/>
          </a:prstGeom>
        </p:spPr>
        <p:txBody>
          <a:bodyPr spcFirstLastPara="1" wrap="square" lIns="91425" tIns="91425" rIns="91425" bIns="91425" anchor="t" anchorCtr="0">
            <a:noAutofit/>
          </a:bodyPr>
          <a:lstStyle/>
          <a:p>
            <a:pPr marL="0" indent="0">
              <a:spcAft>
                <a:spcPts val="1600"/>
              </a:spcAft>
            </a:pPr>
            <a:r>
              <a:rPr lang="en-US" sz="1300" dirty="0">
                <a:latin typeface="Verdana" panose="020B0604030504040204" pitchFamily="34" charset="0"/>
                <a:ea typeface="Verdana" panose="020B0604030504040204" pitchFamily="34" charset="0"/>
                <a:cs typeface="Verdana" panose="020B0604030504040204" pitchFamily="34" charset="0"/>
              </a:rPr>
              <a:t>ETL process</a:t>
            </a:r>
          </a:p>
        </p:txBody>
      </p:sp>
      <p:sp>
        <p:nvSpPr>
          <p:cNvPr id="179" name="Google Shape;179;p31"/>
          <p:cNvSpPr txBox="1">
            <a:spLocks noGrp="1"/>
          </p:cNvSpPr>
          <p:nvPr>
            <p:ph type="subTitle" idx="3"/>
          </p:nvPr>
        </p:nvSpPr>
        <p:spPr>
          <a:xfrm>
            <a:off x="6258872" y="2173880"/>
            <a:ext cx="2224800" cy="333300"/>
          </a:xfrm>
          <a:prstGeom prst="rect">
            <a:avLst/>
          </a:prstGeom>
        </p:spPr>
        <p:txBody>
          <a:bodyPr spcFirstLastPara="1" wrap="square" lIns="91425" tIns="91425" rIns="91425" bIns="91425" anchor="t" anchorCtr="0">
            <a:noAutofit/>
          </a:bodyPr>
          <a:lstStyle/>
          <a:p>
            <a:pPr marL="0" indent="0">
              <a:spcAft>
                <a:spcPts val="1600"/>
              </a:spcAft>
            </a:pPr>
            <a:r>
              <a:rPr lang="en-US" sz="1300" dirty="0">
                <a:latin typeface="Verdana" panose="020B0604030504040204" pitchFamily="34" charset="0"/>
                <a:ea typeface="Verdana" panose="020B0604030504040204" pitchFamily="34" charset="0"/>
                <a:cs typeface="Verdana" panose="020B0604030504040204" pitchFamily="34" charset="0"/>
              </a:rPr>
              <a:t>Data Warehousing</a:t>
            </a:r>
          </a:p>
        </p:txBody>
      </p:sp>
      <p:sp>
        <p:nvSpPr>
          <p:cNvPr id="2" name="Oval 1">
            <a:extLst>
              <a:ext uri="{FF2B5EF4-FFF2-40B4-BE49-F238E27FC236}">
                <a16:creationId xmlns:a16="http://schemas.microsoft.com/office/drawing/2014/main" id="{865A4142-0DC1-A418-1E8E-9FBE157E955B}"/>
              </a:ext>
            </a:extLst>
          </p:cNvPr>
          <p:cNvSpPr/>
          <p:nvPr/>
        </p:nvSpPr>
        <p:spPr>
          <a:xfrm>
            <a:off x="718865" y="1743415"/>
            <a:ext cx="2223300" cy="207211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0" name="Google Shape;180;p31"/>
          <p:cNvSpPr txBox="1">
            <a:spLocks noGrp="1"/>
          </p:cNvSpPr>
          <p:nvPr>
            <p:ph type="subTitle" idx="4"/>
          </p:nvPr>
        </p:nvSpPr>
        <p:spPr>
          <a:xfrm>
            <a:off x="718865" y="3607709"/>
            <a:ext cx="2224800" cy="409559"/>
          </a:xfrm>
          <a:prstGeom prst="rect">
            <a:avLst/>
          </a:prstGeom>
          <a:solidFill>
            <a:srgbClr val="FFB711"/>
          </a:solidFill>
        </p:spPr>
        <p:txBody>
          <a:bodyPr spcFirstLastPara="1" wrap="square" lIns="91425" tIns="91425" rIns="91425" bIns="91425" anchor="t" anchorCtr="0">
            <a:noAutofit/>
          </a:bodyPr>
          <a:lstStyle/>
          <a:p>
            <a:pPr marL="0" indent="0">
              <a:spcAft>
                <a:spcPts val="1600"/>
              </a:spcAft>
            </a:pPr>
            <a:r>
              <a:rPr lang="en-US" dirty="0">
                <a:latin typeface="Verdana" panose="020B0604030504040204" pitchFamily="34" charset="0"/>
                <a:ea typeface="Verdana" panose="020B0604030504040204" pitchFamily="34" charset="0"/>
                <a:cs typeface="Verdana" panose="020B0604030504040204" pitchFamily="34" charset="0"/>
              </a:rPr>
              <a:t>Data Analytics</a:t>
            </a:r>
          </a:p>
        </p:txBody>
      </p:sp>
      <p:pic>
        <p:nvPicPr>
          <p:cNvPr id="9" name="Graphic 8" descr="Database with solid fill">
            <a:extLst>
              <a:ext uri="{FF2B5EF4-FFF2-40B4-BE49-F238E27FC236}">
                <a16:creationId xmlns:a16="http://schemas.microsoft.com/office/drawing/2014/main" id="{65B8FA11-4C79-390E-F5F7-B4BD64152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9943" y="2606852"/>
            <a:ext cx="702659" cy="702659"/>
          </a:xfrm>
          <a:prstGeom prst="rect">
            <a:avLst/>
          </a:prstGeom>
        </p:spPr>
      </p:pic>
      <p:pic>
        <p:nvPicPr>
          <p:cNvPr id="12" name="Graphic 11" descr="Document with solid fill">
            <a:extLst>
              <a:ext uri="{FF2B5EF4-FFF2-40B4-BE49-F238E27FC236}">
                <a16:creationId xmlns:a16="http://schemas.microsoft.com/office/drawing/2014/main" id="{E2C2268B-68EF-899D-F3C4-87EB0CB924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1471" y="2659284"/>
            <a:ext cx="702659" cy="702659"/>
          </a:xfrm>
          <a:prstGeom prst="rect">
            <a:avLst/>
          </a:prstGeom>
        </p:spPr>
      </p:pic>
      <p:pic>
        <p:nvPicPr>
          <p:cNvPr id="13" name="Graphic 12" descr="Download from cloud with solid fill">
            <a:extLst>
              <a:ext uri="{FF2B5EF4-FFF2-40B4-BE49-F238E27FC236}">
                <a16:creationId xmlns:a16="http://schemas.microsoft.com/office/drawing/2014/main" id="{7B9CEC3F-B843-42AA-6325-289C3FC355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7245" y="2659284"/>
            <a:ext cx="702659" cy="702659"/>
          </a:xfrm>
          <a:prstGeom prst="rect">
            <a:avLst/>
          </a:prstGeom>
        </p:spPr>
      </p:pic>
      <p:grpSp>
        <p:nvGrpSpPr>
          <p:cNvPr id="22" name="Group 21">
            <a:extLst>
              <a:ext uri="{FF2B5EF4-FFF2-40B4-BE49-F238E27FC236}">
                <a16:creationId xmlns:a16="http://schemas.microsoft.com/office/drawing/2014/main" id="{ED378403-4BDD-759E-B72C-23B57AAE820C}"/>
              </a:ext>
            </a:extLst>
          </p:cNvPr>
          <p:cNvGrpSpPr/>
          <p:nvPr/>
        </p:nvGrpSpPr>
        <p:grpSpPr>
          <a:xfrm>
            <a:off x="3977559" y="2527088"/>
            <a:ext cx="1185383" cy="914400"/>
            <a:chOff x="3777943" y="1553833"/>
            <a:chExt cx="1542399" cy="1453157"/>
          </a:xfrm>
        </p:grpSpPr>
        <p:pic>
          <p:nvPicPr>
            <p:cNvPr id="14" name="Graphic 13" descr="Document with solid fill">
              <a:extLst>
                <a:ext uri="{FF2B5EF4-FFF2-40B4-BE49-F238E27FC236}">
                  <a16:creationId xmlns:a16="http://schemas.microsoft.com/office/drawing/2014/main" id="{107B7E3C-4B1F-5429-52C6-3064E459A8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4130" y="1553833"/>
              <a:ext cx="526212" cy="515429"/>
            </a:xfrm>
            <a:prstGeom prst="rect">
              <a:avLst/>
            </a:prstGeom>
          </p:spPr>
        </p:pic>
        <p:pic>
          <p:nvPicPr>
            <p:cNvPr id="15" name="Graphic 14" descr="Single gear with solid fill">
              <a:extLst>
                <a:ext uri="{FF2B5EF4-FFF2-40B4-BE49-F238E27FC236}">
                  <a16:creationId xmlns:a16="http://schemas.microsoft.com/office/drawing/2014/main" id="{565D39F4-259A-970B-EEB7-2C8EA369C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87328" y="1920456"/>
              <a:ext cx="580127" cy="580127"/>
            </a:xfrm>
            <a:prstGeom prst="rect">
              <a:avLst/>
            </a:prstGeom>
          </p:spPr>
        </p:pic>
        <p:pic>
          <p:nvPicPr>
            <p:cNvPr id="16" name="Graphic 15" descr="Database with solid fill">
              <a:extLst>
                <a:ext uri="{FF2B5EF4-FFF2-40B4-BE49-F238E27FC236}">
                  <a16:creationId xmlns:a16="http://schemas.microsoft.com/office/drawing/2014/main" id="{030C7987-055D-328E-F97E-BF219C1892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0705" y="2308643"/>
              <a:ext cx="580127" cy="569344"/>
            </a:xfrm>
            <a:prstGeom prst="rect">
              <a:avLst/>
            </a:prstGeom>
          </p:spPr>
        </p:pic>
        <p:sp>
          <p:nvSpPr>
            <p:cNvPr id="20" name="Arrow: Curved Down 19">
              <a:extLst>
                <a:ext uri="{FF2B5EF4-FFF2-40B4-BE49-F238E27FC236}">
                  <a16:creationId xmlns:a16="http://schemas.microsoft.com/office/drawing/2014/main" id="{450138A4-4DD2-3E05-A9CB-2808FC00D1E0}"/>
                </a:ext>
              </a:extLst>
            </p:cNvPr>
            <p:cNvSpPr/>
            <p:nvPr/>
          </p:nvSpPr>
          <p:spPr>
            <a:xfrm rot="7980000">
              <a:off x="4284044" y="2376184"/>
              <a:ext cx="1013603" cy="248009"/>
            </a:xfrm>
            <a:prstGeom prst="curvedDown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1" name="Arrow: Curved Down 20">
              <a:extLst>
                <a:ext uri="{FF2B5EF4-FFF2-40B4-BE49-F238E27FC236}">
                  <a16:creationId xmlns:a16="http://schemas.microsoft.com/office/drawing/2014/main" id="{910D586E-F4DE-62A8-A9F5-9AF170E00560}"/>
                </a:ext>
              </a:extLst>
            </p:cNvPr>
            <p:cNvSpPr/>
            <p:nvPr/>
          </p:nvSpPr>
          <p:spPr>
            <a:xfrm rot="19680000">
              <a:off x="3777943" y="1881841"/>
              <a:ext cx="1164565" cy="323490"/>
            </a:xfrm>
            <a:prstGeom prst="curvedDown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Oval 3">
            <a:extLst>
              <a:ext uri="{FF2B5EF4-FFF2-40B4-BE49-F238E27FC236}">
                <a16:creationId xmlns:a16="http://schemas.microsoft.com/office/drawing/2014/main" id="{390B77AA-DFF1-1AD1-82D0-424FA52F6E2F}"/>
              </a:ext>
            </a:extLst>
          </p:cNvPr>
          <p:cNvSpPr/>
          <p:nvPr/>
        </p:nvSpPr>
        <p:spPr>
          <a:xfrm>
            <a:off x="3458601" y="1729559"/>
            <a:ext cx="2223300" cy="207211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Oval 4">
            <a:extLst>
              <a:ext uri="{FF2B5EF4-FFF2-40B4-BE49-F238E27FC236}">
                <a16:creationId xmlns:a16="http://schemas.microsoft.com/office/drawing/2014/main" id="{E0997BB0-0B92-D1A5-FD16-32B3C56AE150}"/>
              </a:ext>
            </a:extLst>
          </p:cNvPr>
          <p:cNvSpPr/>
          <p:nvPr/>
        </p:nvSpPr>
        <p:spPr>
          <a:xfrm>
            <a:off x="6232972" y="1739950"/>
            <a:ext cx="2223300" cy="207211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1" name="Google Shape;181;p31"/>
          <p:cNvSpPr txBox="1">
            <a:spLocks noGrp="1"/>
          </p:cNvSpPr>
          <p:nvPr>
            <p:ph type="subTitle" idx="5"/>
          </p:nvPr>
        </p:nvSpPr>
        <p:spPr>
          <a:xfrm>
            <a:off x="3461663" y="3607709"/>
            <a:ext cx="2228400" cy="409559"/>
          </a:xfrm>
          <a:prstGeom prst="rect">
            <a:avLst/>
          </a:prstGeom>
          <a:solidFill>
            <a:schemeClr val="accen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Verdana" panose="020B0604030504040204" pitchFamily="34" charset="0"/>
                <a:ea typeface="Verdana" panose="020B0604030504040204" pitchFamily="34" charset="0"/>
                <a:cs typeface="Verdana" panose="020B0604030504040204" pitchFamily="34" charset="0"/>
              </a:rPr>
              <a:t>Visualization</a:t>
            </a:r>
          </a:p>
        </p:txBody>
      </p:sp>
      <p:sp>
        <p:nvSpPr>
          <p:cNvPr id="182" name="Google Shape;182;p31"/>
          <p:cNvSpPr txBox="1">
            <a:spLocks noGrp="1"/>
          </p:cNvSpPr>
          <p:nvPr>
            <p:ph type="subTitle" idx="6"/>
          </p:nvPr>
        </p:nvSpPr>
        <p:spPr>
          <a:xfrm>
            <a:off x="6197363" y="3607709"/>
            <a:ext cx="2224800" cy="409559"/>
          </a:xfrm>
          <a:prstGeom prst="rect">
            <a:avLst/>
          </a:prstGeom>
          <a:solidFill>
            <a:schemeClr val="accen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Verdana" panose="020B0604030504040204" pitchFamily="34" charset="0"/>
                <a:ea typeface="Verdana" panose="020B0604030504040204" pitchFamily="34" charset="0"/>
                <a:cs typeface="Verdana" panose="020B0604030504040204" pitchFamily="34" charset="0"/>
              </a:rPr>
              <a:t>Decision</a:t>
            </a:r>
            <a:endParaRPr dirty="0">
              <a:latin typeface="Verdana" panose="020B0604030504040204" pitchFamily="34" charset="0"/>
              <a:ea typeface="Verdana" panose="020B0604030504040204" pitchFamily="34" charset="0"/>
              <a:cs typeface="Verdana" panose="020B0604030504040204" pitchFamily="34" charset="0"/>
            </a:endParaRPr>
          </a:p>
        </p:txBody>
      </p:sp>
      <p:pic>
        <p:nvPicPr>
          <p:cNvPr id="3" name="Graphic 2" descr="Research with solid fill">
            <a:extLst>
              <a:ext uri="{FF2B5EF4-FFF2-40B4-BE49-F238E27FC236}">
                <a16:creationId xmlns:a16="http://schemas.microsoft.com/office/drawing/2014/main" id="{73269D62-1276-59A9-221D-9775BB9903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78091" y="3630027"/>
            <a:ext cx="364074" cy="364074"/>
          </a:xfrm>
          <a:prstGeom prst="rect">
            <a:avLst/>
          </a:prstGeom>
        </p:spPr>
      </p:pic>
      <p:pic>
        <p:nvPicPr>
          <p:cNvPr id="7" name="Graphic 6" descr="Presentation with pie chart with solid fill">
            <a:extLst>
              <a:ext uri="{FF2B5EF4-FFF2-40B4-BE49-F238E27FC236}">
                <a16:creationId xmlns:a16="http://schemas.microsoft.com/office/drawing/2014/main" id="{8FE1802A-9E3D-557F-D53D-5B47587C6F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15102" y="3570554"/>
            <a:ext cx="483020" cy="483020"/>
          </a:xfrm>
          <a:prstGeom prst="rect">
            <a:avLst/>
          </a:prstGeom>
        </p:spPr>
      </p:pic>
      <p:pic>
        <p:nvPicPr>
          <p:cNvPr id="8" name="Graphic 7" descr="Decision chart with solid fill">
            <a:extLst>
              <a:ext uri="{FF2B5EF4-FFF2-40B4-BE49-F238E27FC236}">
                <a16:creationId xmlns:a16="http://schemas.microsoft.com/office/drawing/2014/main" id="{76F12D0E-9D6B-7D82-08D2-C010CB307D2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98371" y="3607709"/>
            <a:ext cx="483020" cy="386391"/>
          </a:xfrm>
          <a:prstGeom prst="rect">
            <a:avLst/>
          </a:prstGeom>
        </p:spPr>
      </p:pic>
      <p:sp>
        <p:nvSpPr>
          <p:cNvPr id="6" name="TextBox 5">
            <a:extLst>
              <a:ext uri="{FF2B5EF4-FFF2-40B4-BE49-F238E27FC236}">
                <a16:creationId xmlns:a16="http://schemas.microsoft.com/office/drawing/2014/main" id="{71FEF6D1-7CC8-9BA0-AF3E-77FAC4F6D9E1}"/>
              </a:ext>
            </a:extLst>
          </p:cNvPr>
          <p:cNvSpPr txBox="1"/>
          <p:nvPr/>
        </p:nvSpPr>
        <p:spPr>
          <a:xfrm>
            <a:off x="8537825" y="4643919"/>
            <a:ext cx="523982" cy="307777"/>
          </a:xfrm>
          <a:prstGeom prst="rect">
            <a:avLst/>
          </a:prstGeom>
          <a:noFill/>
        </p:spPr>
        <p:txBody>
          <a:bodyPr wrap="square" rtlCol="0">
            <a:spAutoFit/>
          </a:bodyPr>
          <a:lstStyle/>
          <a:p>
            <a:r>
              <a:rPr lang="en-US" dirty="0"/>
              <a:t>8</a:t>
            </a:r>
          </a:p>
        </p:txBody>
      </p:sp>
    </p:spTree>
  </p:cSld>
  <p:clrMapOvr>
    <a:masterClrMapping/>
  </p:clrMapOvr>
</p:sld>
</file>

<file path=ppt/theme/theme1.xml><?xml version="1.0" encoding="utf-8"?>
<a:theme xmlns:a="http://schemas.openxmlformats.org/drawingml/2006/main"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769</Words>
  <Application>Microsoft Office PowerPoint</Application>
  <PresentationFormat>On-screen Show (16:9)</PresentationFormat>
  <Paragraphs>192</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Verdana</vt:lpstr>
      <vt:lpstr>Calibri</vt:lpstr>
      <vt:lpstr>Montserrat</vt:lpstr>
      <vt:lpstr>Arial</vt:lpstr>
      <vt:lpstr>Open Sans</vt:lpstr>
      <vt:lpstr>Montserrat ExtraBold</vt:lpstr>
      <vt:lpstr>Wingdings</vt:lpstr>
      <vt:lpstr>Muli</vt:lpstr>
      <vt:lpstr>Sneakers shop pitch deck</vt:lpstr>
      <vt:lpstr>BI Adoption and Implementation  in Lakhani</vt:lpstr>
      <vt:lpstr>TABLE OF CONTENTS</vt:lpstr>
      <vt:lpstr>Introduction</vt:lpstr>
      <vt:lpstr>Lakhani Shoes </vt:lpstr>
      <vt:lpstr>Business Problem </vt:lpstr>
      <vt:lpstr>Case Study 1: Adidas and BI</vt:lpstr>
      <vt:lpstr>Case Study 2: Nike and BI </vt:lpstr>
      <vt:lpstr>Proposed BI Solution</vt:lpstr>
      <vt:lpstr>Components of BI solution</vt:lpstr>
      <vt:lpstr>PowerPoint Presentation</vt:lpstr>
      <vt:lpstr>Our offer and BI Benefits</vt:lpstr>
      <vt:lpstr>Our offer and BI Benefits</vt:lpstr>
      <vt:lpstr>Prototypes</vt:lpstr>
      <vt:lpstr>PowerPoint Presentation</vt:lpstr>
      <vt:lpstr>PowerPoint Presentation</vt:lpstr>
      <vt:lpstr>PowerPoint Presentation</vt:lpstr>
      <vt:lpstr>Features correlations </vt:lpstr>
      <vt:lpstr>PowerPoint Presentation</vt:lpstr>
      <vt:lpstr>PowerPoint Presentation</vt:lpstr>
      <vt:lpstr>Implementation process</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SNEAKERS SHOP PITCH DECK</dc:title>
  <cp:lastModifiedBy>vishal patidar</cp:lastModifiedBy>
  <cp:revision>34</cp:revision>
  <dcterms:modified xsi:type="dcterms:W3CDTF">2024-03-06T19:09:01Z</dcterms:modified>
</cp:coreProperties>
</file>